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media/image11.jpg" ContentType="image/jpg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sldIdLst>
    <p:sldId id="32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2B27"/>
    <a:srgbClr val="2C217F"/>
    <a:srgbClr val="24128E"/>
    <a:srgbClr val="CAB3AB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jpg>
</file>

<file path=ppt/media/image12.png>
</file>

<file path=ppt/media/image13.svg>
</file>

<file path=ppt/media/image14.png>
</file>

<file path=ppt/media/image2.jpe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18914E-0E58-410E-BD6B-0B155112B103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3D3B5-D46B-4050-8B8E-0D49A8C55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636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21E3E-80A3-41E9-B80C-690A75CDD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711" y="5081408"/>
            <a:ext cx="10696575" cy="779365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ACF325-6F43-4CA1-9C6F-B753C6F66E9A}"/>
              </a:ext>
            </a:extLst>
          </p:cNvPr>
          <p:cNvSpPr/>
          <p:nvPr userDrawn="1"/>
        </p:nvSpPr>
        <p:spPr>
          <a:xfrm>
            <a:off x="0" y="6438229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sp>
        <p:nvSpPr>
          <p:cNvPr id="7" name="Subtitle 7">
            <a:extLst>
              <a:ext uri="{FF2B5EF4-FFF2-40B4-BE49-F238E27FC236}">
                <a16:creationId xmlns:a16="http://schemas.microsoft.com/office/drawing/2014/main" id="{C36C5FC3-EDD0-4AA2-8C2B-E8993AEB3AF0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747713" y="5873798"/>
            <a:ext cx="10696576" cy="49715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pPr marL="0" indent="0" algn="ctr">
              <a:buNone/>
            </a:pPr>
            <a:r>
              <a:rPr lang="en-US" dirty="0"/>
              <a:t>Subtitle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257D25D-5794-47B3-BD53-3EFB0630751A}"/>
              </a:ext>
            </a:extLst>
          </p:cNvPr>
          <p:cNvGrpSpPr/>
          <p:nvPr userDrawn="1"/>
        </p:nvGrpSpPr>
        <p:grpSpPr>
          <a:xfrm>
            <a:off x="0" y="0"/>
            <a:ext cx="12196200" cy="5011838"/>
            <a:chOff x="133820" y="1382751"/>
            <a:chExt cx="12196200" cy="5011838"/>
          </a:xfrm>
        </p:grpSpPr>
        <p:pic>
          <p:nvPicPr>
            <p:cNvPr id="10" name="Picture Placeholder 3" descr="Website&#10;&#10;Description automatically generated">
              <a:extLst>
                <a:ext uri="{FF2B5EF4-FFF2-40B4-BE49-F238E27FC236}">
                  <a16:creationId xmlns:a16="http://schemas.microsoft.com/office/drawing/2014/main" id="{B0761FE5-A97B-4E99-BFC1-6692EE9C10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4927" b="14927"/>
            <a:stretch/>
          </p:blipFill>
          <p:spPr>
            <a:xfrm>
              <a:off x="133820" y="1382751"/>
              <a:ext cx="12196200" cy="5011837"/>
            </a:xfrm>
            <a:prstGeom prst="rect">
              <a:avLst/>
            </a:prstGeom>
            <a:blipFill dpi="0"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 t="-43931" b="-109918"/>
              </a:stretch>
            </a:blipFill>
          </p:spPr>
        </p:pic>
        <p:pic>
          <p:nvPicPr>
            <p:cNvPr id="11" name="Picture 10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634560C6-064B-433E-B60F-258A821A51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2721" t="22471" r="24242" b="46675"/>
            <a:stretch/>
          </p:blipFill>
          <p:spPr>
            <a:xfrm>
              <a:off x="4215162" y="4939991"/>
              <a:ext cx="4036740" cy="1454598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C1CDEE9-C72D-EF49-9F8C-58A8C6F864E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205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ith Logo &amp; Slide #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19C7DC1-64A8-4F46-9962-0117F185588F}"/>
              </a:ext>
            </a:extLst>
          </p:cNvPr>
          <p:cNvSpPr/>
          <p:nvPr userDrawn="1"/>
        </p:nvSpPr>
        <p:spPr>
          <a:xfrm>
            <a:off x="0" y="643888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9AA5A-27F2-467B-AA36-54074D9F0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118" y="971549"/>
            <a:ext cx="11445765" cy="521208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7A15F-0DD5-4B0F-A1B4-5D7CF5F3E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2875" y="6493623"/>
            <a:ext cx="419100" cy="31115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7D5A8A3C-F806-4224-A211-3EDAC0B7389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926FBBF-FA82-436E-990E-E4AB46779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1999" cy="685800"/>
          </a:xfrm>
          <a:prstGeom prst="rect">
            <a:avLst/>
          </a:prstGeom>
          <a:gradFill>
            <a:gsLst>
              <a:gs pos="72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40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F380E2-FD27-794B-96F5-56AE89B2D4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092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BF17A540-E450-457C-842F-DDD10BFF9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"/>
          </a:xfrm>
          <a:prstGeom prst="rect">
            <a:avLst/>
          </a:prstGeom>
          <a:gradFill>
            <a:gsLst>
              <a:gs pos="72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FreightSans Bold" panose="020008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CEF621-B9CC-4C53-A6FB-F8D1506A4244}"/>
              </a:ext>
            </a:extLst>
          </p:cNvPr>
          <p:cNvSpPr/>
          <p:nvPr userDrawn="1"/>
        </p:nvSpPr>
        <p:spPr>
          <a:xfrm>
            <a:off x="0" y="643888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0697580-3AD7-44AA-B803-A5B7C0FCC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118" y="952499"/>
            <a:ext cx="11445765" cy="52149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B63D35-ABAD-424A-BE42-69EDCE2BF5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665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 - White Backgroun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CEF621-B9CC-4C53-A6FB-F8D1506A4244}"/>
              </a:ext>
            </a:extLst>
          </p:cNvPr>
          <p:cNvSpPr/>
          <p:nvPr userDrawn="1"/>
        </p:nvSpPr>
        <p:spPr>
          <a:xfrm>
            <a:off x="0" y="643888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0697580-3AD7-44AA-B803-A5B7C0FCC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117" y="957891"/>
            <a:ext cx="11445765" cy="521208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6242A3-D496-4069-83CB-4B5A5EEC4AF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91F59D-22FA-0F4F-8475-291C6F55AF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5200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 Gradient">
    <p:bg>
      <p:bgPr>
        <a:gradFill>
          <a:gsLst>
            <a:gs pos="72000">
              <a:schemeClr val="accent2"/>
            </a:gs>
            <a:gs pos="100000">
              <a:schemeClr val="accent2">
                <a:lumMod val="75000"/>
                <a:lumOff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9AA5A-27F2-467B-AA36-54074D9F0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337" y="1028700"/>
            <a:ext cx="11363325" cy="5212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926FBBF-FA82-436E-990E-E4AB46779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1999" cy="6858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40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F04ADF-4670-6442-826A-73995A5E6C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9822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AE68A-AE5A-4F3C-8CB7-C86C18B78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360" y="352417"/>
            <a:ext cx="6431600" cy="573405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8E31CB-CCC0-4313-8363-8C870A7354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398" r="25996"/>
          <a:stretch/>
        </p:blipFill>
        <p:spPr>
          <a:xfrm>
            <a:off x="0" y="0"/>
            <a:ext cx="4829175" cy="64388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FBFCB2-EB82-42E5-A47C-B16DFBD49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036" y="252405"/>
            <a:ext cx="4286249" cy="593407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38847D-6D1A-4C17-9B05-1B90E2DE866F}"/>
              </a:ext>
            </a:extLst>
          </p:cNvPr>
          <p:cNvSpPr/>
          <p:nvPr userDrawn="1"/>
        </p:nvSpPr>
        <p:spPr>
          <a:xfrm>
            <a:off x="0" y="643737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8FBA8A-3DD5-0741-9B95-B207077E2C1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7700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AE68A-AE5A-4F3C-8CB7-C86C18B78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9073" y="351663"/>
            <a:ext cx="6431600" cy="573405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object 4">
            <a:extLst>
              <a:ext uri="{FF2B5EF4-FFF2-40B4-BE49-F238E27FC236}">
                <a16:creationId xmlns:a16="http://schemas.microsoft.com/office/drawing/2014/main" id="{F9FF9D97-1EC7-4C84-83AB-DF6802A7047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72" y="0"/>
            <a:ext cx="4829175" cy="64373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38847D-6D1A-4C17-9B05-1B90E2DE866F}"/>
              </a:ext>
            </a:extLst>
          </p:cNvPr>
          <p:cNvSpPr/>
          <p:nvPr userDrawn="1"/>
        </p:nvSpPr>
        <p:spPr>
          <a:xfrm>
            <a:off x="0" y="643737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1BBFEA-8D79-408C-A925-5D6D881CDB84}"/>
              </a:ext>
            </a:extLst>
          </p:cNvPr>
          <p:cNvSpPr/>
          <p:nvPr userDrawn="1"/>
        </p:nvSpPr>
        <p:spPr>
          <a:xfrm>
            <a:off x="-14472" y="1975133"/>
            <a:ext cx="4852219" cy="2684205"/>
          </a:xfrm>
          <a:prstGeom prst="rect">
            <a:avLst/>
          </a:prstGeom>
          <a:solidFill>
            <a:schemeClr val="accent6">
              <a:alpha val="62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FBFCB2-EB82-42E5-A47C-B16DFBD497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0036" y="252405"/>
            <a:ext cx="4286249" cy="593407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Content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3DD20B-0CB4-154D-B127-9AA9F7307DD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4393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 -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AC0DBB-092B-4DDF-8B0B-A2242A9FA674}"/>
              </a:ext>
            </a:extLst>
          </p:cNvPr>
          <p:cNvSpPr/>
          <p:nvPr userDrawn="1"/>
        </p:nvSpPr>
        <p:spPr>
          <a:xfrm>
            <a:off x="6589643" y="0"/>
            <a:ext cx="5608537" cy="64373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38847D-6D1A-4C17-9B05-1B90E2DE866F}"/>
              </a:ext>
            </a:extLst>
          </p:cNvPr>
          <p:cNvSpPr/>
          <p:nvPr userDrawn="1"/>
        </p:nvSpPr>
        <p:spPr>
          <a:xfrm>
            <a:off x="0" y="643737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pic>
        <p:nvPicPr>
          <p:cNvPr id="9" name="object 5">
            <a:extLst>
              <a:ext uri="{FF2B5EF4-FFF2-40B4-BE49-F238E27FC236}">
                <a16:creationId xmlns:a16="http://schemas.microsoft.com/office/drawing/2014/main" id="{8888FD0F-FC79-46DD-898E-DA4C9830C7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9109"/>
          <a:stretch/>
        </p:blipFill>
        <p:spPr>
          <a:xfrm>
            <a:off x="6881742" y="0"/>
            <a:ext cx="5310258" cy="643737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457BA8A-14CA-4178-89D3-0176E96530A9}"/>
              </a:ext>
            </a:extLst>
          </p:cNvPr>
          <p:cNvSpPr/>
          <p:nvPr userDrawn="1"/>
        </p:nvSpPr>
        <p:spPr>
          <a:xfrm>
            <a:off x="-6180" y="1"/>
            <a:ext cx="6881742" cy="643737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F63D58A-558E-4505-AFE4-E955C3A10DFF}"/>
              </a:ext>
            </a:extLst>
          </p:cNvPr>
          <p:cNvGrpSpPr/>
          <p:nvPr userDrawn="1"/>
        </p:nvGrpSpPr>
        <p:grpSpPr>
          <a:xfrm>
            <a:off x="5489418" y="0"/>
            <a:ext cx="608727" cy="6437376"/>
            <a:chOff x="5489418" y="0"/>
            <a:chExt cx="608727" cy="6437376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8266589-F562-496E-BBAD-D8324EED331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793781" y="0"/>
              <a:ext cx="0" cy="6437376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0BF43BF-0E61-4AC9-8084-2DC0E545587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89418" y="428309"/>
              <a:ext cx="608727" cy="61264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>
                <a:solidFill>
                  <a:schemeClr val="bg2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8152E6C-A39B-40CD-9B86-EC20CF3074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89418" y="1670336"/>
              <a:ext cx="608727" cy="612648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>
                <a:solidFill>
                  <a:schemeClr val="bg2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9183DAE-21AF-408C-A312-834E254E71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89418" y="2912363"/>
              <a:ext cx="608727" cy="61264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>
                <a:solidFill>
                  <a:schemeClr val="bg2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D7ED649-613E-47DB-92CB-AACEE36FB8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89418" y="4154390"/>
              <a:ext cx="608727" cy="612648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>
                <a:solidFill>
                  <a:schemeClr val="bg2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B526926-0F8B-4F12-AD34-F82589F1491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89418" y="5396419"/>
              <a:ext cx="608727" cy="61264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>
                <a:solidFill>
                  <a:schemeClr val="bg2"/>
                </a:solidFill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8F008F9-74AA-48BB-BB22-B3502565E836}"/>
              </a:ext>
            </a:extLst>
          </p:cNvPr>
          <p:cNvSpPr txBox="1"/>
          <p:nvPr userDrawn="1"/>
        </p:nvSpPr>
        <p:spPr>
          <a:xfrm>
            <a:off x="19050" y="267593"/>
            <a:ext cx="1107996" cy="5902193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pPr algn="ctr"/>
            <a:r>
              <a:rPr lang="en-US" sz="6000" spc="1300" baseline="0" dirty="0">
                <a:latin typeface="+mj-lt"/>
              </a:rPr>
              <a:t>A G E N D 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5A0487-A294-499D-9FD1-00DB09DAD53D}"/>
              </a:ext>
            </a:extLst>
          </p:cNvPr>
          <p:cNvSpPr>
            <a:spLocks noGrp="1"/>
          </p:cNvSpPr>
          <p:nvPr userDrawn="1">
            <p:ph sz="quarter" idx="10" hasCustomPrompt="1"/>
          </p:nvPr>
        </p:nvSpPr>
        <p:spPr>
          <a:xfrm>
            <a:off x="3492627" y="267593"/>
            <a:ext cx="1755648" cy="429768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Agenda Topic</a:t>
            </a:r>
          </a:p>
        </p:txBody>
      </p:sp>
      <p:sp>
        <p:nvSpPr>
          <p:cNvPr id="35" name="Content Placeholder 6">
            <a:extLst>
              <a:ext uri="{FF2B5EF4-FFF2-40B4-BE49-F238E27FC236}">
                <a16:creationId xmlns:a16="http://schemas.microsoft.com/office/drawing/2014/main" id="{9BB5D0B7-732F-45E3-B308-C50CB0E60214}"/>
              </a:ext>
            </a:extLst>
          </p:cNvPr>
          <p:cNvSpPr>
            <a:spLocks noGrp="1"/>
          </p:cNvSpPr>
          <p:nvPr userDrawn="1">
            <p:ph sz="quarter" idx="11" hasCustomPrompt="1"/>
          </p:nvPr>
        </p:nvSpPr>
        <p:spPr>
          <a:xfrm>
            <a:off x="1096899" y="592139"/>
            <a:ext cx="4151376" cy="6492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2"/>
                </a:solidFill>
                <a:latin typeface="FreightSans BookItalic" panose="02000606040000090004" pitchFamily="2" charset="0"/>
              </a:defRPr>
            </a:lvl1pPr>
          </a:lstStyle>
          <a:p>
            <a:pPr algn="r"/>
            <a:r>
              <a:rPr lang="en-US" dirty="0">
                <a:solidFill>
                  <a:schemeClr val="bg2"/>
                </a:solidFill>
                <a:latin typeface="FreightSans BookItalic" panose="02000606040000090004" pitchFamily="2" charset="0"/>
              </a:rPr>
              <a:t>Text is 100% editable.</a:t>
            </a:r>
          </a:p>
          <a:p>
            <a:pPr algn="r"/>
            <a:r>
              <a:rPr lang="en-US" dirty="0">
                <a:solidFill>
                  <a:schemeClr val="bg2"/>
                </a:solidFill>
                <a:latin typeface="FreightSans BookItalic" panose="02000606040000090004" pitchFamily="2" charset="0"/>
              </a:rPr>
              <a:t>Add text as needed</a:t>
            </a:r>
            <a:endParaRPr lang="en-US" dirty="0"/>
          </a:p>
        </p:txBody>
      </p:sp>
      <p:sp>
        <p:nvSpPr>
          <p:cNvPr id="36" name="Content Placeholder 6">
            <a:extLst>
              <a:ext uri="{FF2B5EF4-FFF2-40B4-BE49-F238E27FC236}">
                <a16:creationId xmlns:a16="http://schemas.microsoft.com/office/drawing/2014/main" id="{CA04F930-DA83-4D11-81EE-33AA5CDB2A2B}"/>
              </a:ext>
            </a:extLst>
          </p:cNvPr>
          <p:cNvSpPr>
            <a:spLocks noGrp="1"/>
          </p:cNvSpPr>
          <p:nvPr userDrawn="1">
            <p:ph sz="quarter" idx="12" hasCustomPrompt="1"/>
          </p:nvPr>
        </p:nvSpPr>
        <p:spPr>
          <a:xfrm>
            <a:off x="3492627" y="1499234"/>
            <a:ext cx="1755648" cy="429768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Agenda Topic</a:t>
            </a:r>
          </a:p>
        </p:txBody>
      </p:sp>
      <p:sp>
        <p:nvSpPr>
          <p:cNvPr id="37" name="Content Placeholder 6">
            <a:extLst>
              <a:ext uri="{FF2B5EF4-FFF2-40B4-BE49-F238E27FC236}">
                <a16:creationId xmlns:a16="http://schemas.microsoft.com/office/drawing/2014/main" id="{73BFE004-2466-4F91-91FB-06B887C3A24A}"/>
              </a:ext>
            </a:extLst>
          </p:cNvPr>
          <p:cNvSpPr>
            <a:spLocks noGrp="1"/>
          </p:cNvSpPr>
          <p:nvPr userDrawn="1">
            <p:ph sz="quarter" idx="13" hasCustomPrompt="1"/>
          </p:nvPr>
        </p:nvSpPr>
        <p:spPr>
          <a:xfrm>
            <a:off x="1096899" y="1823780"/>
            <a:ext cx="4151376" cy="6492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2"/>
                </a:solidFill>
                <a:latin typeface="FreightSans BookItalic" panose="02000606040000090004" pitchFamily="2" charset="0"/>
              </a:defRPr>
            </a:lvl1pPr>
          </a:lstStyle>
          <a:p>
            <a:pPr algn="r"/>
            <a:r>
              <a:rPr lang="en-US" dirty="0">
                <a:solidFill>
                  <a:schemeClr val="bg2"/>
                </a:solidFill>
                <a:latin typeface="FreightSans BookItalic" panose="02000606040000090004" pitchFamily="2" charset="0"/>
              </a:rPr>
              <a:t>Text is 100% editable.</a:t>
            </a:r>
          </a:p>
          <a:p>
            <a:pPr algn="r"/>
            <a:r>
              <a:rPr lang="en-US" dirty="0">
                <a:solidFill>
                  <a:schemeClr val="bg2"/>
                </a:solidFill>
                <a:latin typeface="FreightSans BookItalic" panose="02000606040000090004" pitchFamily="2" charset="0"/>
              </a:rPr>
              <a:t>Add text as needed</a:t>
            </a:r>
            <a:endParaRPr lang="en-US" dirty="0"/>
          </a:p>
        </p:txBody>
      </p:sp>
      <p:sp>
        <p:nvSpPr>
          <p:cNvPr id="38" name="Content Placeholder 6">
            <a:extLst>
              <a:ext uri="{FF2B5EF4-FFF2-40B4-BE49-F238E27FC236}">
                <a16:creationId xmlns:a16="http://schemas.microsoft.com/office/drawing/2014/main" id="{8C1919E1-CDC1-4437-A50B-A44D9E805635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>
          <a:xfrm>
            <a:off x="3492627" y="2740400"/>
            <a:ext cx="1755648" cy="429768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Agenda Topic</a:t>
            </a:r>
          </a:p>
        </p:txBody>
      </p:sp>
      <p:sp>
        <p:nvSpPr>
          <p:cNvPr id="39" name="Content Placeholder 6">
            <a:extLst>
              <a:ext uri="{FF2B5EF4-FFF2-40B4-BE49-F238E27FC236}">
                <a16:creationId xmlns:a16="http://schemas.microsoft.com/office/drawing/2014/main" id="{2FDCDF5D-5653-4DC6-910A-94B03C2C1162}"/>
              </a:ext>
            </a:extLst>
          </p:cNvPr>
          <p:cNvSpPr>
            <a:spLocks noGrp="1"/>
          </p:cNvSpPr>
          <p:nvPr userDrawn="1">
            <p:ph sz="quarter" idx="15" hasCustomPrompt="1"/>
          </p:nvPr>
        </p:nvSpPr>
        <p:spPr>
          <a:xfrm>
            <a:off x="1096899" y="3064946"/>
            <a:ext cx="4151376" cy="6492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2"/>
                </a:solidFill>
                <a:latin typeface="FreightSans BookItalic" panose="02000606040000090004" pitchFamily="2" charset="0"/>
              </a:defRPr>
            </a:lvl1pPr>
          </a:lstStyle>
          <a:p>
            <a:pPr algn="r"/>
            <a:r>
              <a:rPr lang="en-US" dirty="0">
                <a:solidFill>
                  <a:schemeClr val="bg2"/>
                </a:solidFill>
                <a:latin typeface="FreightSans BookItalic" panose="02000606040000090004" pitchFamily="2" charset="0"/>
              </a:rPr>
              <a:t>Text is 100% editable.</a:t>
            </a:r>
          </a:p>
          <a:p>
            <a:pPr algn="r"/>
            <a:r>
              <a:rPr lang="en-US" dirty="0">
                <a:solidFill>
                  <a:schemeClr val="bg2"/>
                </a:solidFill>
                <a:latin typeface="FreightSans BookItalic" panose="02000606040000090004" pitchFamily="2" charset="0"/>
              </a:rPr>
              <a:t>Add text as needed</a:t>
            </a:r>
            <a:endParaRPr lang="en-US" dirty="0"/>
          </a:p>
        </p:txBody>
      </p:sp>
      <p:sp>
        <p:nvSpPr>
          <p:cNvPr id="40" name="Content Placeholder 6">
            <a:extLst>
              <a:ext uri="{FF2B5EF4-FFF2-40B4-BE49-F238E27FC236}">
                <a16:creationId xmlns:a16="http://schemas.microsoft.com/office/drawing/2014/main" id="{DC352BA5-0926-4D4E-9AA6-31418425ADC1}"/>
              </a:ext>
            </a:extLst>
          </p:cNvPr>
          <p:cNvSpPr>
            <a:spLocks noGrp="1"/>
          </p:cNvSpPr>
          <p:nvPr userDrawn="1">
            <p:ph sz="quarter" idx="16" hasCustomPrompt="1"/>
          </p:nvPr>
        </p:nvSpPr>
        <p:spPr>
          <a:xfrm>
            <a:off x="3492627" y="3981566"/>
            <a:ext cx="1755648" cy="429768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Agenda Topic</a:t>
            </a:r>
          </a:p>
        </p:txBody>
      </p:sp>
      <p:sp>
        <p:nvSpPr>
          <p:cNvPr id="41" name="Content Placeholder 6">
            <a:extLst>
              <a:ext uri="{FF2B5EF4-FFF2-40B4-BE49-F238E27FC236}">
                <a16:creationId xmlns:a16="http://schemas.microsoft.com/office/drawing/2014/main" id="{E091A5B4-D505-492B-B9EF-7C416FCB25BC}"/>
              </a:ext>
            </a:extLst>
          </p:cNvPr>
          <p:cNvSpPr>
            <a:spLocks noGrp="1"/>
          </p:cNvSpPr>
          <p:nvPr userDrawn="1">
            <p:ph sz="quarter" idx="17" hasCustomPrompt="1"/>
          </p:nvPr>
        </p:nvSpPr>
        <p:spPr>
          <a:xfrm>
            <a:off x="1096899" y="4306112"/>
            <a:ext cx="4151376" cy="6492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2"/>
                </a:solidFill>
                <a:latin typeface="FreightSans BookItalic" panose="02000606040000090004" pitchFamily="2" charset="0"/>
              </a:defRPr>
            </a:lvl1pPr>
          </a:lstStyle>
          <a:p>
            <a:pPr algn="r"/>
            <a:r>
              <a:rPr lang="en-US" dirty="0">
                <a:solidFill>
                  <a:schemeClr val="bg2"/>
                </a:solidFill>
                <a:latin typeface="FreightSans BookItalic" panose="02000606040000090004" pitchFamily="2" charset="0"/>
              </a:rPr>
              <a:t>Text is 100% editable.</a:t>
            </a:r>
          </a:p>
          <a:p>
            <a:pPr algn="r"/>
            <a:r>
              <a:rPr lang="en-US" dirty="0">
                <a:solidFill>
                  <a:schemeClr val="bg2"/>
                </a:solidFill>
                <a:latin typeface="FreightSans BookItalic" panose="02000606040000090004" pitchFamily="2" charset="0"/>
              </a:rPr>
              <a:t>Add text as needed</a:t>
            </a:r>
            <a:endParaRPr lang="en-US" dirty="0"/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FFB8F712-CEE9-4922-BC21-321C03539448}"/>
              </a:ext>
            </a:extLst>
          </p:cNvPr>
          <p:cNvSpPr>
            <a:spLocks noGrp="1"/>
          </p:cNvSpPr>
          <p:nvPr userDrawn="1">
            <p:ph sz="quarter" idx="18" hasCustomPrompt="1"/>
          </p:nvPr>
        </p:nvSpPr>
        <p:spPr>
          <a:xfrm>
            <a:off x="3492627" y="5222732"/>
            <a:ext cx="1755648" cy="429768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Agenda Topic</a:t>
            </a:r>
          </a:p>
        </p:txBody>
      </p:sp>
      <p:sp>
        <p:nvSpPr>
          <p:cNvPr id="43" name="Content Placeholder 6">
            <a:extLst>
              <a:ext uri="{FF2B5EF4-FFF2-40B4-BE49-F238E27FC236}">
                <a16:creationId xmlns:a16="http://schemas.microsoft.com/office/drawing/2014/main" id="{C3BA7116-013D-4C5A-A6A8-C056C38A2747}"/>
              </a:ext>
            </a:extLst>
          </p:cNvPr>
          <p:cNvSpPr>
            <a:spLocks noGrp="1"/>
          </p:cNvSpPr>
          <p:nvPr userDrawn="1">
            <p:ph sz="quarter" idx="19" hasCustomPrompt="1"/>
          </p:nvPr>
        </p:nvSpPr>
        <p:spPr>
          <a:xfrm>
            <a:off x="1096899" y="5547278"/>
            <a:ext cx="4151376" cy="6492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2"/>
                </a:solidFill>
                <a:latin typeface="FreightSans BookItalic" panose="02000606040000090004" pitchFamily="2" charset="0"/>
              </a:defRPr>
            </a:lvl1pPr>
          </a:lstStyle>
          <a:p>
            <a:pPr algn="r"/>
            <a:r>
              <a:rPr lang="en-US" dirty="0">
                <a:solidFill>
                  <a:schemeClr val="bg2"/>
                </a:solidFill>
                <a:latin typeface="FreightSans BookItalic" panose="02000606040000090004" pitchFamily="2" charset="0"/>
              </a:rPr>
              <a:t>Text is 100% editable.</a:t>
            </a:r>
          </a:p>
          <a:p>
            <a:pPr algn="r"/>
            <a:r>
              <a:rPr lang="en-US" dirty="0">
                <a:solidFill>
                  <a:schemeClr val="bg2"/>
                </a:solidFill>
                <a:latin typeface="FreightSans BookItalic" panose="02000606040000090004" pitchFamily="2" charset="0"/>
              </a:rPr>
              <a:t>Add text as needed</a:t>
            </a:r>
            <a:endParaRPr lang="en-US" dirty="0"/>
          </a:p>
        </p:txBody>
      </p:sp>
      <p:sp>
        <p:nvSpPr>
          <p:cNvPr id="45" name="Content Placeholder 44">
            <a:extLst>
              <a:ext uri="{FF2B5EF4-FFF2-40B4-BE49-F238E27FC236}">
                <a16:creationId xmlns:a16="http://schemas.microsoft.com/office/drawing/2014/main" id="{923AA0A4-AE64-4A80-A735-6A6E10E9F059}"/>
              </a:ext>
            </a:extLst>
          </p:cNvPr>
          <p:cNvSpPr>
            <a:spLocks noGrp="1"/>
          </p:cNvSpPr>
          <p:nvPr userDrawn="1">
            <p:ph sz="quarter" idx="20" hasCustomPrompt="1"/>
          </p:nvPr>
        </p:nvSpPr>
        <p:spPr>
          <a:xfrm>
            <a:off x="5547805" y="524289"/>
            <a:ext cx="491953" cy="420688"/>
          </a:xfrm>
        </p:spPr>
        <p:txBody>
          <a:bodyPr>
            <a:normAutofit/>
          </a:bodyPr>
          <a:lstStyle>
            <a:lvl1pPr marL="0" indent="0" algn="ctr">
              <a:buNone/>
              <a:defRPr sz="17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46" name="Content Placeholder 44">
            <a:extLst>
              <a:ext uri="{FF2B5EF4-FFF2-40B4-BE49-F238E27FC236}">
                <a16:creationId xmlns:a16="http://schemas.microsoft.com/office/drawing/2014/main" id="{80AB9B35-4647-45DB-9C84-A702C682D1C0}"/>
              </a:ext>
            </a:extLst>
          </p:cNvPr>
          <p:cNvSpPr>
            <a:spLocks noGrp="1"/>
          </p:cNvSpPr>
          <p:nvPr userDrawn="1">
            <p:ph sz="quarter" idx="21" hasCustomPrompt="1"/>
          </p:nvPr>
        </p:nvSpPr>
        <p:spPr>
          <a:xfrm>
            <a:off x="5547805" y="1766316"/>
            <a:ext cx="491953" cy="420688"/>
          </a:xfrm>
        </p:spPr>
        <p:txBody>
          <a:bodyPr>
            <a:normAutofit/>
          </a:bodyPr>
          <a:lstStyle>
            <a:lvl1pPr marL="0" indent="0" algn="ctr">
              <a:buNone/>
              <a:defRPr sz="17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47" name="Content Placeholder 44">
            <a:extLst>
              <a:ext uri="{FF2B5EF4-FFF2-40B4-BE49-F238E27FC236}">
                <a16:creationId xmlns:a16="http://schemas.microsoft.com/office/drawing/2014/main" id="{53030AD7-73C5-4B10-81F8-F486837C695A}"/>
              </a:ext>
            </a:extLst>
          </p:cNvPr>
          <p:cNvSpPr>
            <a:spLocks noGrp="1"/>
          </p:cNvSpPr>
          <p:nvPr userDrawn="1">
            <p:ph sz="quarter" idx="22" hasCustomPrompt="1"/>
          </p:nvPr>
        </p:nvSpPr>
        <p:spPr>
          <a:xfrm>
            <a:off x="5547805" y="3008343"/>
            <a:ext cx="491953" cy="420688"/>
          </a:xfrm>
        </p:spPr>
        <p:txBody>
          <a:bodyPr>
            <a:normAutofit/>
          </a:bodyPr>
          <a:lstStyle>
            <a:lvl1pPr marL="0" indent="0" algn="ctr">
              <a:buNone/>
              <a:defRPr sz="17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48" name="Content Placeholder 44">
            <a:extLst>
              <a:ext uri="{FF2B5EF4-FFF2-40B4-BE49-F238E27FC236}">
                <a16:creationId xmlns:a16="http://schemas.microsoft.com/office/drawing/2014/main" id="{964D2E13-7A25-4FEB-BD55-7B741649C4CA}"/>
              </a:ext>
            </a:extLst>
          </p:cNvPr>
          <p:cNvSpPr>
            <a:spLocks noGrp="1"/>
          </p:cNvSpPr>
          <p:nvPr userDrawn="1">
            <p:ph sz="quarter" idx="23" hasCustomPrompt="1"/>
          </p:nvPr>
        </p:nvSpPr>
        <p:spPr>
          <a:xfrm>
            <a:off x="5547805" y="4250370"/>
            <a:ext cx="491953" cy="420688"/>
          </a:xfrm>
        </p:spPr>
        <p:txBody>
          <a:bodyPr>
            <a:normAutofit/>
          </a:bodyPr>
          <a:lstStyle>
            <a:lvl1pPr marL="0" indent="0" algn="ctr">
              <a:buNone/>
              <a:defRPr sz="17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49" name="Content Placeholder 44">
            <a:extLst>
              <a:ext uri="{FF2B5EF4-FFF2-40B4-BE49-F238E27FC236}">
                <a16:creationId xmlns:a16="http://schemas.microsoft.com/office/drawing/2014/main" id="{30FE1F73-E300-41AB-BC6B-5E669F3BBB28}"/>
              </a:ext>
            </a:extLst>
          </p:cNvPr>
          <p:cNvSpPr>
            <a:spLocks noGrp="1"/>
          </p:cNvSpPr>
          <p:nvPr userDrawn="1">
            <p:ph sz="quarter" idx="24" hasCustomPrompt="1"/>
          </p:nvPr>
        </p:nvSpPr>
        <p:spPr>
          <a:xfrm>
            <a:off x="5547805" y="5492397"/>
            <a:ext cx="491953" cy="420688"/>
          </a:xfrm>
        </p:spPr>
        <p:txBody>
          <a:bodyPr>
            <a:normAutofit/>
          </a:bodyPr>
          <a:lstStyle>
            <a:lvl1pPr marL="0" indent="0" algn="ctr">
              <a:buNone/>
              <a:defRPr sz="17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05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17F1A2E-1383-DF43-926E-EF8B83356B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6504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 - Agenda with Tim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AC0DBB-092B-4DDF-8B0B-A2242A9FA674}"/>
              </a:ext>
            </a:extLst>
          </p:cNvPr>
          <p:cNvSpPr/>
          <p:nvPr userDrawn="1"/>
        </p:nvSpPr>
        <p:spPr>
          <a:xfrm>
            <a:off x="6589643" y="0"/>
            <a:ext cx="5608537" cy="64373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38847D-6D1A-4C17-9B05-1B90E2DE866F}"/>
              </a:ext>
            </a:extLst>
          </p:cNvPr>
          <p:cNvSpPr/>
          <p:nvPr userDrawn="1"/>
        </p:nvSpPr>
        <p:spPr>
          <a:xfrm>
            <a:off x="0" y="643737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pic>
        <p:nvPicPr>
          <p:cNvPr id="9" name="object 5">
            <a:extLst>
              <a:ext uri="{FF2B5EF4-FFF2-40B4-BE49-F238E27FC236}">
                <a16:creationId xmlns:a16="http://schemas.microsoft.com/office/drawing/2014/main" id="{8888FD0F-FC79-46DD-898E-DA4C9830C7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9109"/>
          <a:stretch/>
        </p:blipFill>
        <p:spPr>
          <a:xfrm>
            <a:off x="6881742" y="0"/>
            <a:ext cx="5310258" cy="643737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457BA8A-14CA-4178-89D3-0176E96530A9}"/>
              </a:ext>
            </a:extLst>
          </p:cNvPr>
          <p:cNvSpPr/>
          <p:nvPr userDrawn="1"/>
        </p:nvSpPr>
        <p:spPr>
          <a:xfrm>
            <a:off x="-6180" y="1"/>
            <a:ext cx="6881742" cy="643737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8266589-F562-496E-BBAD-D8324EED331F}"/>
              </a:ext>
            </a:extLst>
          </p:cNvPr>
          <p:cNvCxnSpPr>
            <a:cxnSpLocks/>
          </p:cNvCxnSpPr>
          <p:nvPr userDrawn="1"/>
        </p:nvCxnSpPr>
        <p:spPr>
          <a:xfrm>
            <a:off x="1602781" y="0"/>
            <a:ext cx="0" cy="6437376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0BF43BF-0E61-4AC9-8084-2DC0E5455876}"/>
              </a:ext>
            </a:extLst>
          </p:cNvPr>
          <p:cNvSpPr>
            <a:spLocks noChangeAspect="1"/>
          </p:cNvSpPr>
          <p:nvPr userDrawn="1"/>
        </p:nvSpPr>
        <p:spPr>
          <a:xfrm>
            <a:off x="1298418" y="428309"/>
            <a:ext cx="608727" cy="612648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0" dirty="0">
              <a:solidFill>
                <a:schemeClr val="bg2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152E6C-A39B-40CD-9B86-EC20CF3074F2}"/>
              </a:ext>
            </a:extLst>
          </p:cNvPr>
          <p:cNvSpPr>
            <a:spLocks noChangeAspect="1"/>
          </p:cNvSpPr>
          <p:nvPr userDrawn="1"/>
        </p:nvSpPr>
        <p:spPr>
          <a:xfrm>
            <a:off x="1298418" y="1670336"/>
            <a:ext cx="608727" cy="612648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0" dirty="0">
              <a:solidFill>
                <a:schemeClr val="bg2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9183DAE-21AF-408C-A312-834E254E7115}"/>
              </a:ext>
            </a:extLst>
          </p:cNvPr>
          <p:cNvSpPr>
            <a:spLocks noChangeAspect="1"/>
          </p:cNvSpPr>
          <p:nvPr userDrawn="1"/>
        </p:nvSpPr>
        <p:spPr>
          <a:xfrm>
            <a:off x="1298418" y="2912363"/>
            <a:ext cx="608727" cy="612648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0" dirty="0">
              <a:solidFill>
                <a:schemeClr val="bg2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D7ED649-613E-47DB-92CB-AACEE36FB86B}"/>
              </a:ext>
            </a:extLst>
          </p:cNvPr>
          <p:cNvSpPr>
            <a:spLocks noChangeAspect="1"/>
          </p:cNvSpPr>
          <p:nvPr userDrawn="1"/>
        </p:nvSpPr>
        <p:spPr>
          <a:xfrm>
            <a:off x="1298418" y="4154390"/>
            <a:ext cx="608727" cy="612648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0" dirty="0">
              <a:solidFill>
                <a:schemeClr val="bg2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B526926-0F8B-4F12-AD34-F82589F14913}"/>
              </a:ext>
            </a:extLst>
          </p:cNvPr>
          <p:cNvSpPr>
            <a:spLocks noChangeAspect="1"/>
          </p:cNvSpPr>
          <p:nvPr userDrawn="1"/>
        </p:nvSpPr>
        <p:spPr>
          <a:xfrm>
            <a:off x="1298418" y="5396419"/>
            <a:ext cx="608727" cy="612648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0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E5126-25A6-4805-B735-8A7105EE3777}"/>
              </a:ext>
            </a:extLst>
          </p:cNvPr>
          <p:cNvSpPr>
            <a:spLocks noGrp="1"/>
          </p:cNvSpPr>
          <p:nvPr userDrawn="1">
            <p:ph sz="quarter" idx="25" hasCustomPrompt="1"/>
          </p:nvPr>
        </p:nvSpPr>
        <p:spPr>
          <a:xfrm>
            <a:off x="3697225" y="1823846"/>
            <a:ext cx="4151376" cy="64922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2"/>
                </a:solidFill>
                <a:latin typeface="FreightSans BookItalic" panose="02000606040000090004" pitchFamily="2" charset="0"/>
              </a:defRPr>
            </a:lvl1pPr>
            <a:lvl2pPr marL="685800" indent="0">
              <a:buNone/>
              <a:defRPr/>
            </a:lvl2pPr>
          </a:lstStyle>
          <a:p>
            <a:pPr lvl="0"/>
            <a:r>
              <a:rPr lang="en-US" dirty="0"/>
              <a:t>Text is 100% editable.</a:t>
            </a:r>
          </a:p>
          <a:p>
            <a:pPr lvl="0"/>
            <a:r>
              <a:rPr lang="en-US" dirty="0"/>
              <a:t>Add text as needed.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F008F9-74AA-48BB-BB22-B3502565E836}"/>
              </a:ext>
            </a:extLst>
          </p:cNvPr>
          <p:cNvSpPr txBox="1"/>
          <p:nvPr userDrawn="1"/>
        </p:nvSpPr>
        <p:spPr>
          <a:xfrm>
            <a:off x="34439" y="267593"/>
            <a:ext cx="1077218" cy="5902193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pPr algn="ctr"/>
            <a:r>
              <a:rPr lang="en-US" sz="5800" spc="1300" baseline="0" dirty="0">
                <a:latin typeface="+mj-lt"/>
              </a:rPr>
              <a:t>A G E N D 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5A0487-A294-499D-9FD1-00DB09DAD53D}"/>
              </a:ext>
            </a:extLst>
          </p:cNvPr>
          <p:cNvSpPr>
            <a:spLocks noGrp="1"/>
          </p:cNvSpPr>
          <p:nvPr userDrawn="1">
            <p:ph sz="quarter" idx="10" hasCustomPrompt="1"/>
          </p:nvPr>
        </p:nvSpPr>
        <p:spPr>
          <a:xfrm>
            <a:off x="3697224" y="267593"/>
            <a:ext cx="1755648" cy="42976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Agenda Topic</a:t>
            </a:r>
          </a:p>
        </p:txBody>
      </p:sp>
      <p:sp>
        <p:nvSpPr>
          <p:cNvPr id="36" name="Content Placeholder 6">
            <a:extLst>
              <a:ext uri="{FF2B5EF4-FFF2-40B4-BE49-F238E27FC236}">
                <a16:creationId xmlns:a16="http://schemas.microsoft.com/office/drawing/2014/main" id="{CA04F930-DA83-4D11-81EE-33AA5CDB2A2B}"/>
              </a:ext>
            </a:extLst>
          </p:cNvPr>
          <p:cNvSpPr>
            <a:spLocks noGrp="1"/>
          </p:cNvSpPr>
          <p:nvPr userDrawn="1">
            <p:ph sz="quarter" idx="12" hasCustomPrompt="1"/>
          </p:nvPr>
        </p:nvSpPr>
        <p:spPr>
          <a:xfrm>
            <a:off x="3697224" y="1499234"/>
            <a:ext cx="1755648" cy="42976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Agenda Topic</a:t>
            </a:r>
          </a:p>
        </p:txBody>
      </p:sp>
      <p:sp>
        <p:nvSpPr>
          <p:cNvPr id="38" name="Content Placeholder 6">
            <a:extLst>
              <a:ext uri="{FF2B5EF4-FFF2-40B4-BE49-F238E27FC236}">
                <a16:creationId xmlns:a16="http://schemas.microsoft.com/office/drawing/2014/main" id="{8C1919E1-CDC1-4437-A50B-A44D9E805635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>
          <a:xfrm>
            <a:off x="3697224" y="2740400"/>
            <a:ext cx="1755648" cy="42976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Agenda Topic</a:t>
            </a:r>
          </a:p>
        </p:txBody>
      </p:sp>
      <p:sp>
        <p:nvSpPr>
          <p:cNvPr id="40" name="Content Placeholder 6">
            <a:extLst>
              <a:ext uri="{FF2B5EF4-FFF2-40B4-BE49-F238E27FC236}">
                <a16:creationId xmlns:a16="http://schemas.microsoft.com/office/drawing/2014/main" id="{DC352BA5-0926-4D4E-9AA6-31418425ADC1}"/>
              </a:ext>
            </a:extLst>
          </p:cNvPr>
          <p:cNvSpPr>
            <a:spLocks noGrp="1"/>
          </p:cNvSpPr>
          <p:nvPr userDrawn="1">
            <p:ph sz="quarter" idx="16" hasCustomPrompt="1"/>
          </p:nvPr>
        </p:nvSpPr>
        <p:spPr>
          <a:xfrm>
            <a:off x="3697224" y="3981566"/>
            <a:ext cx="1755648" cy="42976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Agenda Topic</a:t>
            </a: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FFB8F712-CEE9-4922-BC21-321C03539448}"/>
              </a:ext>
            </a:extLst>
          </p:cNvPr>
          <p:cNvSpPr>
            <a:spLocks noGrp="1"/>
          </p:cNvSpPr>
          <p:nvPr userDrawn="1">
            <p:ph sz="quarter" idx="18" hasCustomPrompt="1"/>
          </p:nvPr>
        </p:nvSpPr>
        <p:spPr>
          <a:xfrm>
            <a:off x="3697224" y="5222732"/>
            <a:ext cx="1755648" cy="42976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Agenda Topic</a:t>
            </a:r>
          </a:p>
        </p:txBody>
      </p:sp>
      <p:sp>
        <p:nvSpPr>
          <p:cNvPr id="45" name="Content Placeholder 44">
            <a:extLst>
              <a:ext uri="{FF2B5EF4-FFF2-40B4-BE49-F238E27FC236}">
                <a16:creationId xmlns:a16="http://schemas.microsoft.com/office/drawing/2014/main" id="{923AA0A4-AE64-4A80-A735-6A6E10E9F059}"/>
              </a:ext>
            </a:extLst>
          </p:cNvPr>
          <p:cNvSpPr>
            <a:spLocks noGrp="1"/>
          </p:cNvSpPr>
          <p:nvPr userDrawn="1">
            <p:ph sz="quarter" idx="20" hasCustomPrompt="1"/>
          </p:nvPr>
        </p:nvSpPr>
        <p:spPr>
          <a:xfrm>
            <a:off x="1356805" y="524289"/>
            <a:ext cx="491953" cy="420688"/>
          </a:xfrm>
        </p:spPr>
        <p:txBody>
          <a:bodyPr>
            <a:normAutofit/>
          </a:bodyPr>
          <a:lstStyle>
            <a:lvl1pPr marL="0" indent="0" algn="ctr">
              <a:buNone/>
              <a:defRPr sz="17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46" name="Content Placeholder 44">
            <a:extLst>
              <a:ext uri="{FF2B5EF4-FFF2-40B4-BE49-F238E27FC236}">
                <a16:creationId xmlns:a16="http://schemas.microsoft.com/office/drawing/2014/main" id="{80AB9B35-4647-45DB-9C84-A702C682D1C0}"/>
              </a:ext>
            </a:extLst>
          </p:cNvPr>
          <p:cNvSpPr>
            <a:spLocks noGrp="1"/>
          </p:cNvSpPr>
          <p:nvPr userDrawn="1">
            <p:ph sz="quarter" idx="21" hasCustomPrompt="1"/>
          </p:nvPr>
        </p:nvSpPr>
        <p:spPr>
          <a:xfrm>
            <a:off x="1356805" y="1766316"/>
            <a:ext cx="491953" cy="420688"/>
          </a:xfrm>
        </p:spPr>
        <p:txBody>
          <a:bodyPr>
            <a:normAutofit/>
          </a:bodyPr>
          <a:lstStyle>
            <a:lvl1pPr marL="0" indent="0" algn="ctr">
              <a:buNone/>
              <a:defRPr sz="17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47" name="Content Placeholder 44">
            <a:extLst>
              <a:ext uri="{FF2B5EF4-FFF2-40B4-BE49-F238E27FC236}">
                <a16:creationId xmlns:a16="http://schemas.microsoft.com/office/drawing/2014/main" id="{53030AD7-73C5-4B10-81F8-F486837C695A}"/>
              </a:ext>
            </a:extLst>
          </p:cNvPr>
          <p:cNvSpPr>
            <a:spLocks noGrp="1"/>
          </p:cNvSpPr>
          <p:nvPr userDrawn="1">
            <p:ph sz="quarter" idx="22" hasCustomPrompt="1"/>
          </p:nvPr>
        </p:nvSpPr>
        <p:spPr>
          <a:xfrm>
            <a:off x="1356805" y="3008343"/>
            <a:ext cx="491953" cy="420688"/>
          </a:xfrm>
        </p:spPr>
        <p:txBody>
          <a:bodyPr>
            <a:normAutofit/>
          </a:bodyPr>
          <a:lstStyle>
            <a:lvl1pPr marL="0" indent="0" algn="ctr">
              <a:buNone/>
              <a:defRPr sz="17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48" name="Content Placeholder 44">
            <a:extLst>
              <a:ext uri="{FF2B5EF4-FFF2-40B4-BE49-F238E27FC236}">
                <a16:creationId xmlns:a16="http://schemas.microsoft.com/office/drawing/2014/main" id="{964D2E13-7A25-4FEB-BD55-7B741649C4CA}"/>
              </a:ext>
            </a:extLst>
          </p:cNvPr>
          <p:cNvSpPr>
            <a:spLocks noGrp="1"/>
          </p:cNvSpPr>
          <p:nvPr userDrawn="1">
            <p:ph sz="quarter" idx="23" hasCustomPrompt="1"/>
          </p:nvPr>
        </p:nvSpPr>
        <p:spPr>
          <a:xfrm>
            <a:off x="1356805" y="4250370"/>
            <a:ext cx="491953" cy="420688"/>
          </a:xfrm>
        </p:spPr>
        <p:txBody>
          <a:bodyPr>
            <a:normAutofit/>
          </a:bodyPr>
          <a:lstStyle>
            <a:lvl1pPr marL="0" indent="0" algn="ctr">
              <a:buNone/>
              <a:defRPr sz="17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49" name="Content Placeholder 44">
            <a:extLst>
              <a:ext uri="{FF2B5EF4-FFF2-40B4-BE49-F238E27FC236}">
                <a16:creationId xmlns:a16="http://schemas.microsoft.com/office/drawing/2014/main" id="{30FE1F73-E300-41AB-BC6B-5E669F3BBB28}"/>
              </a:ext>
            </a:extLst>
          </p:cNvPr>
          <p:cNvSpPr>
            <a:spLocks noGrp="1"/>
          </p:cNvSpPr>
          <p:nvPr userDrawn="1">
            <p:ph sz="quarter" idx="24" hasCustomPrompt="1"/>
          </p:nvPr>
        </p:nvSpPr>
        <p:spPr>
          <a:xfrm>
            <a:off x="1356805" y="5492399"/>
            <a:ext cx="491953" cy="420688"/>
          </a:xfrm>
        </p:spPr>
        <p:txBody>
          <a:bodyPr>
            <a:normAutofit/>
          </a:bodyPr>
          <a:lstStyle>
            <a:lvl1pPr marL="0" indent="0" algn="ctr">
              <a:buNone/>
              <a:defRPr sz="17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82D796C7-A837-4C31-A5C4-04837DEFDFCC}"/>
              </a:ext>
            </a:extLst>
          </p:cNvPr>
          <p:cNvSpPr>
            <a:spLocks noGrp="1"/>
          </p:cNvSpPr>
          <p:nvPr userDrawn="1">
            <p:ph sz="quarter" idx="26" hasCustomPrompt="1"/>
          </p:nvPr>
        </p:nvSpPr>
        <p:spPr>
          <a:xfrm>
            <a:off x="3703059" y="3038609"/>
            <a:ext cx="4188844" cy="64922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2"/>
                </a:solidFill>
                <a:latin typeface="FreightSans BookItalic" panose="02000606040000090004" pitchFamily="2" charset="0"/>
              </a:defRPr>
            </a:lvl1pPr>
            <a:lvl2pPr marL="685800" indent="0">
              <a:buNone/>
              <a:defRPr/>
            </a:lvl2pPr>
          </a:lstStyle>
          <a:p>
            <a:pPr lvl="0"/>
            <a:r>
              <a:rPr lang="en-US" dirty="0"/>
              <a:t>Text is 100% editable.</a:t>
            </a:r>
          </a:p>
          <a:p>
            <a:pPr lvl="0"/>
            <a:r>
              <a:rPr lang="en-US" dirty="0"/>
              <a:t>Add text as needed.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C58CB886-7581-4A0F-9D53-0A77F88508A6}"/>
              </a:ext>
            </a:extLst>
          </p:cNvPr>
          <p:cNvSpPr>
            <a:spLocks noGrp="1"/>
          </p:cNvSpPr>
          <p:nvPr userDrawn="1">
            <p:ph sz="quarter" idx="27" hasCustomPrompt="1"/>
          </p:nvPr>
        </p:nvSpPr>
        <p:spPr>
          <a:xfrm>
            <a:off x="3697225" y="4301246"/>
            <a:ext cx="4188844" cy="64922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2"/>
                </a:solidFill>
                <a:latin typeface="FreightSans BookItalic" panose="02000606040000090004" pitchFamily="2" charset="0"/>
              </a:defRPr>
            </a:lvl1pPr>
            <a:lvl2pPr marL="685800" indent="0">
              <a:buNone/>
              <a:defRPr/>
            </a:lvl2pPr>
          </a:lstStyle>
          <a:p>
            <a:pPr lvl="0"/>
            <a:r>
              <a:rPr lang="en-US" dirty="0"/>
              <a:t>Text is 100% editable.</a:t>
            </a:r>
          </a:p>
          <a:p>
            <a:pPr lvl="0"/>
            <a:r>
              <a:rPr lang="en-US" dirty="0"/>
              <a:t>Add text as needed.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8D6BE357-AFDB-4746-AE1F-87B97BE6DDF8}"/>
              </a:ext>
            </a:extLst>
          </p:cNvPr>
          <p:cNvSpPr>
            <a:spLocks noGrp="1"/>
          </p:cNvSpPr>
          <p:nvPr userDrawn="1">
            <p:ph sz="quarter" idx="28" hasCustomPrompt="1"/>
          </p:nvPr>
        </p:nvSpPr>
        <p:spPr>
          <a:xfrm>
            <a:off x="3696200" y="5538200"/>
            <a:ext cx="4188844" cy="64922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2"/>
                </a:solidFill>
                <a:latin typeface="FreightSans BookItalic" panose="02000606040000090004" pitchFamily="2" charset="0"/>
              </a:defRPr>
            </a:lvl1pPr>
            <a:lvl2pPr marL="685800" indent="0">
              <a:buNone/>
              <a:defRPr/>
            </a:lvl2pPr>
          </a:lstStyle>
          <a:p>
            <a:pPr lvl="0"/>
            <a:r>
              <a:rPr lang="en-US" dirty="0"/>
              <a:t>Text is 100% editable.</a:t>
            </a:r>
          </a:p>
          <a:p>
            <a:pPr lvl="0"/>
            <a:r>
              <a:rPr lang="en-US" dirty="0"/>
              <a:t>Add text as needed.</a:t>
            </a: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D0C8BAE2-1D9B-4E56-87A5-4F635D67619C}"/>
              </a:ext>
            </a:extLst>
          </p:cNvPr>
          <p:cNvSpPr>
            <a:spLocks noGrp="1"/>
          </p:cNvSpPr>
          <p:nvPr userDrawn="1">
            <p:ph sz="quarter" idx="29" hasCustomPrompt="1"/>
          </p:nvPr>
        </p:nvSpPr>
        <p:spPr>
          <a:xfrm>
            <a:off x="3703059" y="584786"/>
            <a:ext cx="4151376" cy="64922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2"/>
                </a:solidFill>
                <a:latin typeface="FreightSans BookItalic" panose="02000606040000090004" pitchFamily="2" charset="0"/>
              </a:defRPr>
            </a:lvl1pPr>
            <a:lvl2pPr marL="685800" indent="0">
              <a:buNone/>
              <a:defRPr/>
            </a:lvl2pPr>
          </a:lstStyle>
          <a:p>
            <a:pPr lvl="0"/>
            <a:r>
              <a:rPr lang="en-US" dirty="0"/>
              <a:t>Text is 100% editable.</a:t>
            </a:r>
          </a:p>
          <a:p>
            <a:pPr lvl="0"/>
            <a:r>
              <a:rPr lang="en-US" dirty="0"/>
              <a:t>Add text as needed.</a:t>
            </a:r>
          </a:p>
        </p:txBody>
      </p:sp>
      <p:sp>
        <p:nvSpPr>
          <p:cNvPr id="51" name="Content Placeholder 6">
            <a:extLst>
              <a:ext uri="{FF2B5EF4-FFF2-40B4-BE49-F238E27FC236}">
                <a16:creationId xmlns:a16="http://schemas.microsoft.com/office/drawing/2014/main" id="{C9140583-1BDB-44D2-B912-9AF0FE8D60F1}"/>
              </a:ext>
            </a:extLst>
          </p:cNvPr>
          <p:cNvSpPr>
            <a:spLocks noGrp="1"/>
          </p:cNvSpPr>
          <p:nvPr userDrawn="1">
            <p:ph sz="quarter" idx="30" hasCustomPrompt="1"/>
          </p:nvPr>
        </p:nvSpPr>
        <p:spPr>
          <a:xfrm>
            <a:off x="1915902" y="525431"/>
            <a:ext cx="1787158" cy="420624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12:00pm</a:t>
            </a:r>
          </a:p>
        </p:txBody>
      </p:sp>
      <p:sp>
        <p:nvSpPr>
          <p:cNvPr id="52" name="Content Placeholder 6">
            <a:extLst>
              <a:ext uri="{FF2B5EF4-FFF2-40B4-BE49-F238E27FC236}">
                <a16:creationId xmlns:a16="http://schemas.microsoft.com/office/drawing/2014/main" id="{645D2872-E8FE-4716-A8B1-95EE63F14B01}"/>
              </a:ext>
            </a:extLst>
          </p:cNvPr>
          <p:cNvSpPr>
            <a:spLocks noGrp="1"/>
          </p:cNvSpPr>
          <p:nvPr userDrawn="1">
            <p:ph sz="quarter" idx="31" hasCustomPrompt="1"/>
          </p:nvPr>
        </p:nvSpPr>
        <p:spPr>
          <a:xfrm>
            <a:off x="1915902" y="1761410"/>
            <a:ext cx="1787158" cy="420624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12:00pm</a:t>
            </a:r>
          </a:p>
        </p:txBody>
      </p:sp>
      <p:sp>
        <p:nvSpPr>
          <p:cNvPr id="53" name="Content Placeholder 6">
            <a:extLst>
              <a:ext uri="{FF2B5EF4-FFF2-40B4-BE49-F238E27FC236}">
                <a16:creationId xmlns:a16="http://schemas.microsoft.com/office/drawing/2014/main" id="{8B657A63-2132-4DB5-B06D-3D7EB464A1A0}"/>
              </a:ext>
            </a:extLst>
          </p:cNvPr>
          <p:cNvSpPr>
            <a:spLocks noGrp="1"/>
          </p:cNvSpPr>
          <p:nvPr userDrawn="1">
            <p:ph sz="quarter" idx="32" hasCustomPrompt="1"/>
          </p:nvPr>
        </p:nvSpPr>
        <p:spPr>
          <a:xfrm>
            <a:off x="1915902" y="3007308"/>
            <a:ext cx="1787158" cy="420624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12:00pm</a:t>
            </a:r>
          </a:p>
        </p:txBody>
      </p:sp>
      <p:sp>
        <p:nvSpPr>
          <p:cNvPr id="54" name="Content Placeholder 6">
            <a:extLst>
              <a:ext uri="{FF2B5EF4-FFF2-40B4-BE49-F238E27FC236}">
                <a16:creationId xmlns:a16="http://schemas.microsoft.com/office/drawing/2014/main" id="{D8C74502-4A0A-46F0-AD3E-1298EA92ED3C}"/>
              </a:ext>
            </a:extLst>
          </p:cNvPr>
          <p:cNvSpPr>
            <a:spLocks noGrp="1"/>
          </p:cNvSpPr>
          <p:nvPr userDrawn="1">
            <p:ph sz="quarter" idx="33" hasCustomPrompt="1"/>
          </p:nvPr>
        </p:nvSpPr>
        <p:spPr>
          <a:xfrm>
            <a:off x="1915902" y="4247030"/>
            <a:ext cx="1787158" cy="420624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12:00pm</a:t>
            </a:r>
          </a:p>
        </p:txBody>
      </p:sp>
      <p:sp>
        <p:nvSpPr>
          <p:cNvPr id="55" name="Content Placeholder 6">
            <a:extLst>
              <a:ext uri="{FF2B5EF4-FFF2-40B4-BE49-F238E27FC236}">
                <a16:creationId xmlns:a16="http://schemas.microsoft.com/office/drawing/2014/main" id="{A7E85B4C-6BF5-4C73-AF8C-323A2C908FEA}"/>
              </a:ext>
            </a:extLst>
          </p:cNvPr>
          <p:cNvSpPr>
            <a:spLocks noGrp="1"/>
          </p:cNvSpPr>
          <p:nvPr userDrawn="1">
            <p:ph sz="quarter" idx="34" hasCustomPrompt="1"/>
          </p:nvPr>
        </p:nvSpPr>
        <p:spPr>
          <a:xfrm>
            <a:off x="1915902" y="5497928"/>
            <a:ext cx="1787158" cy="420624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12:00pm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20A4CE8-7D4D-1447-B1C0-8C65AE8899B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865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72ED85-E032-914C-9312-E46EE70B3A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96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bg>
      <p:bgPr>
        <a:blipFill dpi="0" rotWithShape="1">
          <a:blip r:embed="rId2">
            <a:alphaModFix amt="75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21E3E-80A3-41E9-B80C-690A75CDD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0542" y="879758"/>
            <a:ext cx="10370916" cy="23876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28426C-E5C6-4842-B0BB-1B8451544F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0542" y="3359433"/>
            <a:ext cx="10370916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FC0B49-77D2-473B-AF54-2B9EFB647E46}"/>
              </a:ext>
            </a:extLst>
          </p:cNvPr>
          <p:cNvSpPr/>
          <p:nvPr userDrawn="1"/>
        </p:nvSpPr>
        <p:spPr>
          <a:xfrm>
            <a:off x="0" y="643888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8D31DA-D635-434F-B564-E09A22240AF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481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alphaModFix amt="70000"/>
            <a:duotone>
              <a:schemeClr val="accent2">
                <a:shade val="45000"/>
                <a:satMod val="135000"/>
              </a:schemeClr>
              <a:prstClr val="white"/>
            </a:duotone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CA013C9C-D0EE-432D-9CD3-896490D2A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712" y="2235200"/>
            <a:ext cx="10696575" cy="2387600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4719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472493B-0503-4635-8C5A-217B0FAB60A3}"/>
              </a:ext>
            </a:extLst>
          </p:cNvPr>
          <p:cNvGrpSpPr/>
          <p:nvPr userDrawn="1"/>
        </p:nvGrpSpPr>
        <p:grpSpPr>
          <a:xfrm>
            <a:off x="0" y="1"/>
            <a:ext cx="12192003" cy="6857999"/>
            <a:chOff x="-3" y="2"/>
            <a:chExt cx="12192003" cy="685799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CF0C8A-2078-48EA-B4B0-C25DC2AED261}"/>
                </a:ext>
              </a:extLst>
            </p:cNvPr>
            <p:cNvSpPr/>
            <p:nvPr userDrawn="1"/>
          </p:nvSpPr>
          <p:spPr>
            <a:xfrm>
              <a:off x="8331927" y="2"/>
              <a:ext cx="3860073" cy="68579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DAE5ABD-55FA-4C84-B865-7D70EC496928}"/>
                </a:ext>
              </a:extLst>
            </p:cNvPr>
            <p:cNvSpPr/>
            <p:nvPr userDrawn="1"/>
          </p:nvSpPr>
          <p:spPr>
            <a:xfrm>
              <a:off x="-3" y="3"/>
              <a:ext cx="8331930" cy="6857998"/>
            </a:xfrm>
            <a:prstGeom prst="rect">
              <a:avLst/>
            </a:prstGeom>
            <a:solidFill>
              <a:schemeClr val="bg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6BA354BF-D9D4-4F23-BE11-E002CA32498E}"/>
              </a:ext>
            </a:extLst>
          </p:cNvPr>
          <p:cNvSpPr/>
          <p:nvPr userDrawn="1"/>
        </p:nvSpPr>
        <p:spPr>
          <a:xfrm>
            <a:off x="428626" y="428632"/>
            <a:ext cx="11334749" cy="600073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A013C9C-D0EE-432D-9CD3-896490D2A20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858078" y="2235200"/>
            <a:ext cx="10475844" cy="2387600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C3B633-435C-C94A-A371-5CB8966FD0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00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alphaModFix amt="4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CA013C9C-D0EE-432D-9CD3-896490D2A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712" y="2235200"/>
            <a:ext cx="10696575" cy="2387600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6408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982D29A7-D214-46EE-AFA9-699360D196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141" t="22471" r="5582" b="32962"/>
          <a:stretch/>
        </p:blipFill>
        <p:spPr>
          <a:xfrm>
            <a:off x="0" y="0"/>
            <a:ext cx="12192000" cy="462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5BC7F2D-AAB3-42D9-8EC7-FD0EF6D51199}"/>
              </a:ext>
            </a:extLst>
          </p:cNvPr>
          <p:cNvSpPr/>
          <p:nvPr userDrawn="1"/>
        </p:nvSpPr>
        <p:spPr>
          <a:xfrm>
            <a:off x="933450" y="3457173"/>
            <a:ext cx="10325100" cy="298171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A013C9C-D0EE-432D-9CD3-896490D2A20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33450" y="3457173"/>
            <a:ext cx="10325100" cy="2981713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4BACFD-2ABC-4BDE-B9E8-3E7601A4D139}"/>
              </a:ext>
            </a:extLst>
          </p:cNvPr>
          <p:cNvSpPr/>
          <p:nvPr userDrawn="1"/>
        </p:nvSpPr>
        <p:spPr>
          <a:xfrm>
            <a:off x="0" y="643888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8140DC-3B47-5A45-8C3A-D1C8B039E2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796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0D857F7E-7EED-4D7A-8E6D-D58229A0DD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085" b="36885"/>
          <a:stretch/>
        </p:blipFill>
        <p:spPr>
          <a:xfrm>
            <a:off x="0" y="3526721"/>
            <a:ext cx="12195313" cy="2912165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CA013C9C-D0EE-432D-9CD3-896490D2A20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33450" y="542939"/>
            <a:ext cx="10325100" cy="2387600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4BACFD-2ABC-4BDE-B9E8-3E7601A4D139}"/>
              </a:ext>
            </a:extLst>
          </p:cNvPr>
          <p:cNvSpPr/>
          <p:nvPr userDrawn="1"/>
        </p:nvSpPr>
        <p:spPr>
          <a:xfrm>
            <a:off x="0" y="643888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DC558F-614C-2741-9403-A77A5BF311B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873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Header 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20F93-819A-40B1-B88C-A5E68F22B2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3170" y="120651"/>
            <a:ext cx="10505661" cy="836269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hart Placeholder 8">
            <a:extLst>
              <a:ext uri="{FF2B5EF4-FFF2-40B4-BE49-F238E27FC236}">
                <a16:creationId xmlns:a16="http://schemas.microsoft.com/office/drawing/2014/main" id="{53159A55-706F-4FCF-A691-4E8CCD172080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4092" y="1067753"/>
            <a:ext cx="6784848" cy="5252017"/>
          </a:xfrm>
          <a:ln w="19050"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412C5FE1-45AB-4B22-BE78-7912AAF8D93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73975" y="1194242"/>
            <a:ext cx="3943350" cy="4999038"/>
          </a:xfrm>
          <a:ln w="28575">
            <a:solidFill>
              <a:schemeClr val="accent1"/>
            </a:solidFill>
          </a:ln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AF2F44-60DE-47BD-A45C-F2C1C4199C64}"/>
              </a:ext>
            </a:extLst>
          </p:cNvPr>
          <p:cNvSpPr/>
          <p:nvPr userDrawn="1"/>
        </p:nvSpPr>
        <p:spPr>
          <a:xfrm>
            <a:off x="0" y="643737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FC5FB1-E1B7-9247-BA45-30E76088A0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531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 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20F93-819A-40B1-B88C-A5E68F22B2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3170" y="120651"/>
            <a:ext cx="10505661" cy="836269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AF2F44-60DE-47BD-A45C-F2C1C4199C64}"/>
              </a:ext>
            </a:extLst>
          </p:cNvPr>
          <p:cNvSpPr/>
          <p:nvPr userDrawn="1"/>
        </p:nvSpPr>
        <p:spPr>
          <a:xfrm>
            <a:off x="0" y="6437376"/>
            <a:ext cx="12192000" cy="420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sp>
        <p:nvSpPr>
          <p:cNvPr id="7" name="Chart Placeholder 8">
            <a:extLst>
              <a:ext uri="{FF2B5EF4-FFF2-40B4-BE49-F238E27FC236}">
                <a16:creationId xmlns:a16="http://schemas.microsoft.com/office/drawing/2014/main" id="{FD154D5D-8229-42B9-9B73-87E7034AF461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267104" y="1067752"/>
            <a:ext cx="5678424" cy="2718827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8" name="Chart Placeholder 8">
            <a:extLst>
              <a:ext uri="{FF2B5EF4-FFF2-40B4-BE49-F238E27FC236}">
                <a16:creationId xmlns:a16="http://schemas.microsoft.com/office/drawing/2014/main" id="{ACA38A7C-4D5D-4B68-A624-06EE4E9B4858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246474" y="1067752"/>
            <a:ext cx="5678424" cy="2718827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7A122F7-18FA-4132-A520-9986933E8029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46474" y="3970116"/>
            <a:ext cx="5678424" cy="2361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FC93CB6-47ED-4262-B601-D714FAC73C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6700" y="3970338"/>
            <a:ext cx="5678488" cy="2360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3097E9-F4E2-4341-A1CD-17277BDBE9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6439811"/>
            <a:ext cx="1703437" cy="3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622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1566AA-A5D9-4E6C-AA1C-736DAD17D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76"/>
            <a:ext cx="12192000" cy="685800"/>
          </a:xfrm>
          <a:prstGeom prst="rect">
            <a:avLst/>
          </a:prstGeom>
          <a:gradFill>
            <a:gsLst>
              <a:gs pos="72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2671E-251F-49F2-85CF-3AE2F1DC28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856" y="1019175"/>
            <a:ext cx="11448288" cy="52113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6582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9" r:id="rId2"/>
    <p:sldLayoutId id="2147483668" r:id="rId3"/>
    <p:sldLayoutId id="2147483681" r:id="rId4"/>
    <p:sldLayoutId id="2147483684" r:id="rId5"/>
    <p:sldLayoutId id="2147483685" r:id="rId6"/>
    <p:sldLayoutId id="2147483686" r:id="rId7"/>
    <p:sldLayoutId id="2147483655" r:id="rId8"/>
    <p:sldLayoutId id="2147483683" r:id="rId9"/>
    <p:sldLayoutId id="2147483665" r:id="rId10"/>
    <p:sldLayoutId id="2147483663" r:id="rId11"/>
    <p:sldLayoutId id="2147483680" r:id="rId12"/>
    <p:sldLayoutId id="2147483677" r:id="rId13"/>
    <p:sldLayoutId id="2147483656" r:id="rId14"/>
    <p:sldLayoutId id="2147483687" r:id="rId15"/>
    <p:sldLayoutId id="2147483696" r:id="rId16"/>
    <p:sldLayoutId id="2147483697" r:id="rId17"/>
    <p:sldLayoutId id="2147483682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274320" algn="l" defTabSz="914400" rtl="0" eaLnBrk="1" latinLnBrk="0" hangingPunct="1">
        <a:lnSpc>
          <a:spcPct val="100000"/>
        </a:lnSpc>
        <a:spcBef>
          <a:spcPts val="500"/>
        </a:spcBef>
        <a:buFont typeface="Courier New" panose="02070309020205020404" pitchFamily="49" charset="0"/>
        <a:buChar char="o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27432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27432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27432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v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46EEFF2D-9FC2-4C4D-B763-0D2DD6480951}"/>
              </a:ext>
            </a:extLst>
          </p:cNvPr>
          <p:cNvCxnSpPr>
            <a:cxnSpLocks/>
          </p:cNvCxnSpPr>
          <p:nvPr/>
        </p:nvCxnSpPr>
        <p:spPr>
          <a:xfrm>
            <a:off x="9086517" y="2544134"/>
            <a:ext cx="1294698" cy="0"/>
          </a:xfrm>
          <a:prstGeom prst="straightConnector1">
            <a:avLst/>
          </a:prstGeom>
          <a:ln>
            <a:solidFill>
              <a:srgbClr val="302B27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>
            <a:extLst>
              <a:ext uri="{FF2B5EF4-FFF2-40B4-BE49-F238E27FC236}">
                <a16:creationId xmlns:a16="http://schemas.microsoft.com/office/drawing/2014/main" id="{C2065C4A-492E-4E45-B93D-6FFC18234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641" y="67320"/>
            <a:ext cx="1162050" cy="7429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A223160-9C8E-4551-A1A4-A0C48CA21282}"/>
              </a:ext>
            </a:extLst>
          </p:cNvPr>
          <p:cNvSpPr/>
          <p:nvPr/>
        </p:nvSpPr>
        <p:spPr>
          <a:xfrm>
            <a:off x="10480792" y="5087702"/>
            <a:ext cx="1547855" cy="12447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63CAF450-B28C-4C3E-A766-A4AF825AB658}"/>
              </a:ext>
            </a:extLst>
          </p:cNvPr>
          <p:cNvSpPr txBox="1">
            <a:spLocks/>
          </p:cNvSpPr>
          <p:nvPr/>
        </p:nvSpPr>
        <p:spPr>
          <a:xfrm>
            <a:off x="225108" y="19150"/>
            <a:ext cx="10767107" cy="459600"/>
          </a:xfrm>
          <a:prstGeom prst="rect">
            <a:avLst/>
          </a:prstGeom>
        </p:spPr>
        <p:txBody>
          <a:bodyPr vert="horz" lIns="0" tIns="45720" rIns="91440" bIns="0" rtlCol="0" anchor="t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b="0" i="0" kern="1200" cap="none" spc="-100" baseline="0">
                <a:solidFill>
                  <a:schemeClr val="tx1"/>
                </a:solidFill>
                <a:latin typeface="+mj-lt"/>
                <a:ea typeface="Bebas Neue" charset="0"/>
                <a:cs typeface="Chronicle Display Black"/>
              </a:defRPr>
            </a:lvl1pPr>
          </a:lstStyle>
          <a:p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Architecture Design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98741B-51F8-4762-8384-C072ECA1C8DC}"/>
              </a:ext>
            </a:extLst>
          </p:cNvPr>
          <p:cNvSpPr/>
          <p:nvPr/>
        </p:nvSpPr>
        <p:spPr>
          <a:xfrm>
            <a:off x="4016981" y="1037401"/>
            <a:ext cx="5041127" cy="35462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6CC6AA-AFD8-40DE-8FD8-9918FD7672D9}"/>
              </a:ext>
            </a:extLst>
          </p:cNvPr>
          <p:cNvSpPr/>
          <p:nvPr/>
        </p:nvSpPr>
        <p:spPr>
          <a:xfrm>
            <a:off x="5834933" y="1222232"/>
            <a:ext cx="1503689" cy="236683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5FD614D-5B9E-4966-9848-228FD11B7395}"/>
              </a:ext>
            </a:extLst>
          </p:cNvPr>
          <p:cNvSpPr/>
          <p:nvPr/>
        </p:nvSpPr>
        <p:spPr>
          <a:xfrm>
            <a:off x="4264551" y="1238137"/>
            <a:ext cx="1445811" cy="236683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71CC48-274A-402A-8112-96B6B2AA2442}"/>
              </a:ext>
            </a:extLst>
          </p:cNvPr>
          <p:cNvSpPr/>
          <p:nvPr/>
        </p:nvSpPr>
        <p:spPr>
          <a:xfrm>
            <a:off x="7508683" y="1222232"/>
            <a:ext cx="1445811" cy="236683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4D89BD4-F826-4CDF-B1AB-92EA10B7EC3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2356" y="484338"/>
            <a:ext cx="1009816" cy="4596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D3DB46B-DF1A-4206-BD1A-08403C0C8BCB}"/>
              </a:ext>
            </a:extLst>
          </p:cNvPr>
          <p:cNvSpPr txBox="1"/>
          <p:nvPr/>
        </p:nvSpPr>
        <p:spPr>
          <a:xfrm>
            <a:off x="4420925" y="1244219"/>
            <a:ext cx="10098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u="sng" dirty="0"/>
              <a:t>Configuration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DAED60-56B3-44D0-B4BF-85B85C252360}"/>
              </a:ext>
            </a:extLst>
          </p:cNvPr>
          <p:cNvSpPr txBox="1"/>
          <p:nvPr/>
        </p:nvSpPr>
        <p:spPr>
          <a:xfrm>
            <a:off x="6002356" y="1255353"/>
            <a:ext cx="10098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u="sng" dirty="0"/>
              <a:t>Commerce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A4CC84-4D93-4032-ADE8-6BC9D1ACF81A}"/>
              </a:ext>
            </a:extLst>
          </p:cNvPr>
          <p:cNvSpPr txBox="1"/>
          <p:nvPr/>
        </p:nvSpPr>
        <p:spPr>
          <a:xfrm>
            <a:off x="7641650" y="1255353"/>
            <a:ext cx="10098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u="sng" dirty="0"/>
              <a:t>Output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C277F8-D979-4860-B81B-C740FDA8B41E}"/>
              </a:ext>
            </a:extLst>
          </p:cNvPr>
          <p:cNvSpPr txBox="1"/>
          <p:nvPr/>
        </p:nvSpPr>
        <p:spPr>
          <a:xfrm>
            <a:off x="4305631" y="1576457"/>
            <a:ext cx="1347746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Guided Selling</a:t>
            </a:r>
          </a:p>
          <a:p>
            <a:r>
              <a:rPr lang="en-US" sz="800" dirty="0"/>
              <a:t>Model Configurators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ATO</a:t>
            </a:r>
          </a:p>
          <a:p>
            <a:r>
              <a:rPr lang="en-US" sz="800" dirty="0"/>
              <a:t>Parts Search</a:t>
            </a:r>
          </a:p>
          <a:p>
            <a:endParaRPr lang="en-US" sz="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56D9A1-F67E-4573-BAB4-75C6DA979847}"/>
              </a:ext>
            </a:extLst>
          </p:cNvPr>
          <p:cNvSpPr txBox="1"/>
          <p:nvPr/>
        </p:nvSpPr>
        <p:spPr>
          <a:xfrm>
            <a:off x="5869389" y="1550026"/>
            <a:ext cx="143388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Quick Key Parts search</a:t>
            </a:r>
          </a:p>
          <a:p>
            <a:r>
              <a:rPr lang="en-US" sz="800" dirty="0"/>
              <a:t>BOM Mapping</a:t>
            </a:r>
          </a:p>
          <a:p>
            <a:r>
              <a:rPr lang="en-US" sz="800" dirty="0"/>
              <a:t>Specials</a:t>
            </a:r>
          </a:p>
          <a:p>
            <a:r>
              <a:rPr lang="en-US" sz="900" i="1" dirty="0"/>
              <a:t>Pricing: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Price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CSP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Discount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Standard Margin Analysis</a:t>
            </a:r>
          </a:p>
          <a:p>
            <a:r>
              <a:rPr lang="en-US" sz="900" i="1" dirty="0"/>
              <a:t>Approvals:</a:t>
            </a:r>
            <a:r>
              <a:rPr lang="en-US" sz="9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Pricing</a:t>
            </a:r>
          </a:p>
          <a:p>
            <a:r>
              <a:rPr lang="en-US" sz="900" i="1" dirty="0"/>
              <a:t>Order Generation:</a:t>
            </a:r>
            <a:r>
              <a:rPr lang="en-US" sz="9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Create Order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Order Status writeback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9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C31875-D16B-4E29-A8BB-6449C14B3268}"/>
              </a:ext>
            </a:extLst>
          </p:cNvPr>
          <p:cNvSpPr txBox="1"/>
          <p:nvPr/>
        </p:nvSpPr>
        <p:spPr>
          <a:xfrm>
            <a:off x="7506045" y="1516963"/>
            <a:ext cx="1347746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Customer Proposals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 err="1"/>
              <a:t>Disti</a:t>
            </a:r>
            <a:r>
              <a:rPr lang="en-US" sz="800" dirty="0"/>
              <a:t> PriceList\</a:t>
            </a:r>
            <a:r>
              <a:rPr lang="en-US" sz="800" dirty="0" err="1"/>
              <a:t>PriceSheet</a:t>
            </a:r>
            <a:endParaRPr lang="en-US" sz="800" dirty="0"/>
          </a:p>
          <a:p>
            <a:endParaRPr lang="en-US" sz="800" dirty="0"/>
          </a:p>
          <a:p>
            <a:r>
              <a:rPr lang="en-US" sz="800" i="1" dirty="0"/>
              <a:t>Formats supported:</a:t>
            </a:r>
            <a:r>
              <a:rPr lang="en-US" sz="8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PDF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/>
              <a:t>Word</a:t>
            </a:r>
          </a:p>
          <a:p>
            <a:endParaRPr lang="en-US" sz="900" dirty="0"/>
          </a:p>
        </p:txBody>
      </p:sp>
      <p:sp>
        <p:nvSpPr>
          <p:cNvPr id="22" name="Flowchart: Magnetic Disk 21">
            <a:extLst>
              <a:ext uri="{FF2B5EF4-FFF2-40B4-BE49-F238E27FC236}">
                <a16:creationId xmlns:a16="http://schemas.microsoft.com/office/drawing/2014/main" id="{1474B1E4-C28B-4BB4-A620-6012AA094DA1}"/>
              </a:ext>
            </a:extLst>
          </p:cNvPr>
          <p:cNvSpPr/>
          <p:nvPr/>
        </p:nvSpPr>
        <p:spPr>
          <a:xfrm>
            <a:off x="4264551" y="3818859"/>
            <a:ext cx="652007" cy="531229"/>
          </a:xfrm>
          <a:prstGeom prst="flowChartMagneticDisk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Quotes</a:t>
            </a:r>
          </a:p>
        </p:txBody>
      </p:sp>
      <p:sp>
        <p:nvSpPr>
          <p:cNvPr id="23" name="Flowchart: Magnetic Disk 22">
            <a:extLst>
              <a:ext uri="{FF2B5EF4-FFF2-40B4-BE49-F238E27FC236}">
                <a16:creationId xmlns:a16="http://schemas.microsoft.com/office/drawing/2014/main" id="{D7E0BFD4-8DCE-45B4-BDCA-498A7BE5DC77}"/>
              </a:ext>
            </a:extLst>
          </p:cNvPr>
          <p:cNvSpPr/>
          <p:nvPr/>
        </p:nvSpPr>
        <p:spPr>
          <a:xfrm>
            <a:off x="5217382" y="3828365"/>
            <a:ext cx="652007" cy="531229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Pricing</a:t>
            </a:r>
          </a:p>
        </p:txBody>
      </p:sp>
      <p:sp>
        <p:nvSpPr>
          <p:cNvPr id="24" name="Flowchart: Magnetic Disk 23">
            <a:extLst>
              <a:ext uri="{FF2B5EF4-FFF2-40B4-BE49-F238E27FC236}">
                <a16:creationId xmlns:a16="http://schemas.microsoft.com/office/drawing/2014/main" id="{F134EEBF-DEFB-49C9-99E6-D609B27C0195}"/>
              </a:ext>
            </a:extLst>
          </p:cNvPr>
          <p:cNvSpPr/>
          <p:nvPr/>
        </p:nvSpPr>
        <p:spPr>
          <a:xfrm>
            <a:off x="6096000" y="3828364"/>
            <a:ext cx="652007" cy="531229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Parts</a:t>
            </a:r>
          </a:p>
        </p:txBody>
      </p:sp>
      <p:sp>
        <p:nvSpPr>
          <p:cNvPr id="26" name="Flowchart: Magnetic Disk 25">
            <a:extLst>
              <a:ext uri="{FF2B5EF4-FFF2-40B4-BE49-F238E27FC236}">
                <a16:creationId xmlns:a16="http://schemas.microsoft.com/office/drawing/2014/main" id="{71937156-9627-41BE-A1AE-ECB1DDD9FA44}"/>
              </a:ext>
            </a:extLst>
          </p:cNvPr>
          <p:cNvSpPr/>
          <p:nvPr/>
        </p:nvSpPr>
        <p:spPr>
          <a:xfrm>
            <a:off x="10580617" y="5943248"/>
            <a:ext cx="641506" cy="361716"/>
          </a:xfrm>
          <a:prstGeom prst="flowChartMagneticDisk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Master</a:t>
            </a:r>
          </a:p>
        </p:txBody>
      </p:sp>
      <p:sp>
        <p:nvSpPr>
          <p:cNvPr id="27" name="Flowchart: Magnetic Disk 26">
            <a:extLst>
              <a:ext uri="{FF2B5EF4-FFF2-40B4-BE49-F238E27FC236}">
                <a16:creationId xmlns:a16="http://schemas.microsoft.com/office/drawing/2014/main" id="{CE35A500-2FC4-4708-B2C6-76C328D76944}"/>
              </a:ext>
            </a:extLst>
          </p:cNvPr>
          <p:cNvSpPr/>
          <p:nvPr/>
        </p:nvSpPr>
        <p:spPr>
          <a:xfrm>
            <a:off x="11359953" y="5932775"/>
            <a:ext cx="641506" cy="361716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Target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6BA6C98-EF07-41C3-B178-3D3AD024D96B}"/>
              </a:ext>
            </a:extLst>
          </p:cNvPr>
          <p:cNvSpPr/>
          <p:nvPr/>
        </p:nvSpPr>
        <p:spPr>
          <a:xfrm>
            <a:off x="4321541" y="5005073"/>
            <a:ext cx="1952048" cy="11984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AE3D9F-BEAC-442C-A425-331C1AADBA0F}"/>
              </a:ext>
            </a:extLst>
          </p:cNvPr>
          <p:cNvSpPr txBox="1"/>
          <p:nvPr/>
        </p:nvSpPr>
        <p:spPr>
          <a:xfrm>
            <a:off x="4299817" y="5015393"/>
            <a:ext cx="15492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Item Master : MAS\UKW</a:t>
            </a:r>
          </a:p>
        </p:txBody>
      </p:sp>
      <p:sp>
        <p:nvSpPr>
          <p:cNvPr id="30" name="Flowchart: Magnetic Disk 29">
            <a:extLst>
              <a:ext uri="{FF2B5EF4-FFF2-40B4-BE49-F238E27FC236}">
                <a16:creationId xmlns:a16="http://schemas.microsoft.com/office/drawing/2014/main" id="{F248B9EA-263C-4482-AB0C-A5A3B64D044E}"/>
              </a:ext>
            </a:extLst>
          </p:cNvPr>
          <p:cNvSpPr/>
          <p:nvPr/>
        </p:nvSpPr>
        <p:spPr>
          <a:xfrm>
            <a:off x="6964017" y="3840119"/>
            <a:ext cx="830910" cy="531229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Pricebooks</a:t>
            </a:r>
          </a:p>
        </p:txBody>
      </p:sp>
      <p:sp>
        <p:nvSpPr>
          <p:cNvPr id="31" name="Flowchart: Magnetic Disk 30">
            <a:extLst>
              <a:ext uri="{FF2B5EF4-FFF2-40B4-BE49-F238E27FC236}">
                <a16:creationId xmlns:a16="http://schemas.microsoft.com/office/drawing/2014/main" id="{8894DB7F-DB0F-4949-85C8-06AA162633F9}"/>
              </a:ext>
            </a:extLst>
          </p:cNvPr>
          <p:cNvSpPr/>
          <p:nvPr/>
        </p:nvSpPr>
        <p:spPr>
          <a:xfrm>
            <a:off x="4401053" y="5300667"/>
            <a:ext cx="821635" cy="531229"/>
          </a:xfrm>
          <a:prstGeom prst="flowChartMagneticDisk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Parts\Cost</a:t>
            </a:r>
          </a:p>
        </p:txBody>
      </p:sp>
      <p:sp>
        <p:nvSpPr>
          <p:cNvPr id="32" name="Flowchart: Magnetic Disk 31">
            <a:extLst>
              <a:ext uri="{FF2B5EF4-FFF2-40B4-BE49-F238E27FC236}">
                <a16:creationId xmlns:a16="http://schemas.microsoft.com/office/drawing/2014/main" id="{10C65943-13C5-4240-9395-CE0A67E30130}"/>
              </a:ext>
            </a:extLst>
          </p:cNvPr>
          <p:cNvSpPr/>
          <p:nvPr/>
        </p:nvSpPr>
        <p:spPr>
          <a:xfrm>
            <a:off x="5331356" y="5309412"/>
            <a:ext cx="830910" cy="531229"/>
          </a:xfrm>
          <a:prstGeom prst="flowChartMagneticDisk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Pricebooks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D6AF395-B537-4FE1-9C21-885936CCB39E}"/>
              </a:ext>
            </a:extLst>
          </p:cNvPr>
          <p:cNvSpPr/>
          <p:nvPr/>
        </p:nvSpPr>
        <p:spPr>
          <a:xfrm>
            <a:off x="446761" y="1059298"/>
            <a:ext cx="2432108" cy="1850354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075796">
              <a:defRPr/>
            </a:pPr>
            <a:endParaRPr lang="en-US" sz="2000" kern="0" dirty="0">
              <a:solidFill>
                <a:prstClr val="white"/>
              </a:solidFill>
              <a:cs typeface="Calibri" panose="020F050202020403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DD13987-2A04-4FE5-81BD-5519A66767D1}"/>
              </a:ext>
            </a:extLst>
          </p:cNvPr>
          <p:cNvSpPr/>
          <p:nvPr/>
        </p:nvSpPr>
        <p:spPr>
          <a:xfrm>
            <a:off x="520812" y="1391459"/>
            <a:ext cx="1445811" cy="108361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CF2CF2B-FF48-4BF8-8B45-A9C9D8020341}"/>
              </a:ext>
            </a:extLst>
          </p:cNvPr>
          <p:cNvSpPr/>
          <p:nvPr/>
        </p:nvSpPr>
        <p:spPr>
          <a:xfrm>
            <a:off x="442787" y="1055298"/>
            <a:ext cx="42511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u="sng" dirty="0"/>
              <a:t>SFDC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4B06FB7-29EE-456E-ACE8-CCF71996D7C2}"/>
              </a:ext>
            </a:extLst>
          </p:cNvPr>
          <p:cNvSpPr txBox="1"/>
          <p:nvPr/>
        </p:nvSpPr>
        <p:spPr>
          <a:xfrm>
            <a:off x="485464" y="1403116"/>
            <a:ext cx="1347746" cy="1038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i="1" dirty="0"/>
              <a:t>Opportunity:</a:t>
            </a:r>
          </a:p>
          <a:p>
            <a:r>
              <a:rPr lang="en-US" sz="800" dirty="0"/>
              <a:t>Account Info</a:t>
            </a:r>
          </a:p>
          <a:p>
            <a:r>
              <a:rPr lang="en-US" sz="800" dirty="0"/>
              <a:t>Opportunity Info</a:t>
            </a:r>
          </a:p>
          <a:p>
            <a:r>
              <a:rPr lang="en-US" sz="800" dirty="0"/>
              <a:t>Contact Info</a:t>
            </a:r>
          </a:p>
          <a:p>
            <a:r>
              <a:rPr lang="en-US" sz="800" dirty="0"/>
              <a:t>Quotes:</a:t>
            </a:r>
          </a:p>
          <a:p>
            <a:r>
              <a:rPr lang="en-US" sz="800" dirty="0"/>
              <a:t>Line Items</a:t>
            </a:r>
          </a:p>
          <a:p>
            <a:endParaRPr lang="en-US" sz="1100" dirty="0"/>
          </a:p>
        </p:txBody>
      </p:sp>
      <p:sp>
        <p:nvSpPr>
          <p:cNvPr id="41" name="Flowchart: Magnetic Disk 40">
            <a:extLst>
              <a:ext uri="{FF2B5EF4-FFF2-40B4-BE49-F238E27FC236}">
                <a16:creationId xmlns:a16="http://schemas.microsoft.com/office/drawing/2014/main" id="{F753F4B1-57B4-4022-A62A-EA9D770988BC}"/>
              </a:ext>
            </a:extLst>
          </p:cNvPr>
          <p:cNvSpPr/>
          <p:nvPr/>
        </p:nvSpPr>
        <p:spPr>
          <a:xfrm>
            <a:off x="2007702" y="1756950"/>
            <a:ext cx="652007" cy="531229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Quotes</a:t>
            </a:r>
          </a:p>
        </p:txBody>
      </p:sp>
      <p:sp>
        <p:nvSpPr>
          <p:cNvPr id="42" name="Flowchart: Magnetic Disk 41">
            <a:extLst>
              <a:ext uri="{FF2B5EF4-FFF2-40B4-BE49-F238E27FC236}">
                <a16:creationId xmlns:a16="http://schemas.microsoft.com/office/drawing/2014/main" id="{203F1187-2F3F-47E9-9B88-9E92FC68BA6D}"/>
              </a:ext>
            </a:extLst>
          </p:cNvPr>
          <p:cNvSpPr/>
          <p:nvPr/>
        </p:nvSpPr>
        <p:spPr>
          <a:xfrm>
            <a:off x="2007702" y="2313067"/>
            <a:ext cx="652007" cy="531229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Parts</a:t>
            </a:r>
          </a:p>
        </p:txBody>
      </p:sp>
      <p:sp>
        <p:nvSpPr>
          <p:cNvPr id="43" name="Flowchart: Magnetic Disk 42">
            <a:extLst>
              <a:ext uri="{FF2B5EF4-FFF2-40B4-BE49-F238E27FC236}">
                <a16:creationId xmlns:a16="http://schemas.microsoft.com/office/drawing/2014/main" id="{E5AF7C1F-278E-467B-B48F-C83C66ABBB2C}"/>
              </a:ext>
            </a:extLst>
          </p:cNvPr>
          <p:cNvSpPr/>
          <p:nvPr/>
        </p:nvSpPr>
        <p:spPr>
          <a:xfrm>
            <a:off x="2008833" y="1168613"/>
            <a:ext cx="821635" cy="531229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Customers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5F11496-7D1B-4EEB-A49B-B1F91DE610CA}"/>
              </a:ext>
            </a:extLst>
          </p:cNvPr>
          <p:cNvSpPr txBox="1"/>
          <p:nvPr/>
        </p:nvSpPr>
        <p:spPr>
          <a:xfrm>
            <a:off x="10331186" y="2044853"/>
            <a:ext cx="15348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ORDER MANAGEMENT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0717B45-7D84-47DB-95EB-4178D4CCE3EA}"/>
              </a:ext>
            </a:extLst>
          </p:cNvPr>
          <p:cNvSpPr/>
          <p:nvPr/>
        </p:nvSpPr>
        <p:spPr>
          <a:xfrm>
            <a:off x="10393364" y="2080087"/>
            <a:ext cx="1438656" cy="829563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075796">
              <a:defRPr/>
            </a:pPr>
            <a:endParaRPr lang="en-US" sz="2000" kern="0" dirty="0">
              <a:solidFill>
                <a:prstClr val="white"/>
              </a:solidFill>
              <a:cs typeface="Calibri" panose="020F0502020204030204" pitchFamily="34" charset="0"/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F65BB5F-5E05-4535-B4B6-8E2D8FDBE4BA}"/>
              </a:ext>
            </a:extLst>
          </p:cNvPr>
          <p:cNvCxnSpPr/>
          <p:nvPr/>
        </p:nvCxnSpPr>
        <p:spPr>
          <a:xfrm>
            <a:off x="10533118" y="5428832"/>
            <a:ext cx="4770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E5B2447-1A06-43A7-A5FD-275EC105347E}"/>
              </a:ext>
            </a:extLst>
          </p:cNvPr>
          <p:cNvCxnSpPr/>
          <p:nvPr/>
        </p:nvCxnSpPr>
        <p:spPr>
          <a:xfrm>
            <a:off x="10533118" y="5599182"/>
            <a:ext cx="4770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4138E68C-1E23-474E-8FF5-5B887F1184D7}"/>
              </a:ext>
            </a:extLst>
          </p:cNvPr>
          <p:cNvSpPr txBox="1"/>
          <p:nvPr/>
        </p:nvSpPr>
        <p:spPr>
          <a:xfrm>
            <a:off x="11018996" y="5313002"/>
            <a:ext cx="8423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Real Time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C645D51-1C5B-4C0F-9DFA-332D1B61CFB3}"/>
              </a:ext>
            </a:extLst>
          </p:cNvPr>
          <p:cNvSpPr txBox="1"/>
          <p:nvPr/>
        </p:nvSpPr>
        <p:spPr>
          <a:xfrm>
            <a:off x="11027796" y="5467503"/>
            <a:ext cx="8423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Batch</a:t>
            </a: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47A2AA98-2C36-4A43-89FD-BA4C18DDC5D3}"/>
              </a:ext>
            </a:extLst>
          </p:cNvPr>
          <p:cNvCxnSpPr>
            <a:cxnSpLocks/>
          </p:cNvCxnSpPr>
          <p:nvPr/>
        </p:nvCxnSpPr>
        <p:spPr>
          <a:xfrm flipV="1">
            <a:off x="2778056" y="4359593"/>
            <a:ext cx="995771" cy="880531"/>
          </a:xfrm>
          <a:prstGeom prst="bentConnector3">
            <a:avLst>
              <a:gd name="adj1" fmla="val 50000"/>
            </a:avLst>
          </a:prstGeom>
          <a:ln>
            <a:solidFill>
              <a:schemeClr val="accent6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Flowchart: Magnetic Disk 64">
            <a:extLst>
              <a:ext uri="{FF2B5EF4-FFF2-40B4-BE49-F238E27FC236}">
                <a16:creationId xmlns:a16="http://schemas.microsoft.com/office/drawing/2014/main" id="{0F3375E0-832D-4F2C-97D5-02F9356881B4}"/>
              </a:ext>
            </a:extLst>
          </p:cNvPr>
          <p:cNvSpPr/>
          <p:nvPr/>
        </p:nvSpPr>
        <p:spPr>
          <a:xfrm>
            <a:off x="10462806" y="2262660"/>
            <a:ext cx="1264685" cy="281474"/>
          </a:xfrm>
          <a:prstGeom prst="flowChartMagneticDisk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Sales</a:t>
            </a:r>
            <a:r>
              <a:rPr lang="en-US" sz="900" dirty="0"/>
              <a:t> </a:t>
            </a:r>
            <a:r>
              <a:rPr lang="en-US" sz="900" dirty="0">
                <a:solidFill>
                  <a:schemeClr val="tx1"/>
                </a:solidFill>
              </a:rPr>
              <a:t>Orders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3759A72-8D3F-4DF0-894F-F93C8C9D120F}"/>
              </a:ext>
            </a:extLst>
          </p:cNvPr>
          <p:cNvCxnSpPr>
            <a:cxnSpLocks/>
          </p:cNvCxnSpPr>
          <p:nvPr/>
        </p:nvCxnSpPr>
        <p:spPr>
          <a:xfrm>
            <a:off x="2904666" y="1562052"/>
            <a:ext cx="11123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81D243E-B9AD-4995-9E96-1DE40E144EE1}"/>
              </a:ext>
            </a:extLst>
          </p:cNvPr>
          <p:cNvCxnSpPr>
            <a:cxnSpLocks/>
          </p:cNvCxnSpPr>
          <p:nvPr/>
        </p:nvCxnSpPr>
        <p:spPr>
          <a:xfrm>
            <a:off x="2904666" y="1873086"/>
            <a:ext cx="109053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CC54709D-4E6D-474E-83A3-BFBAAFDBAD25}"/>
              </a:ext>
            </a:extLst>
          </p:cNvPr>
          <p:cNvCxnSpPr>
            <a:cxnSpLocks/>
          </p:cNvCxnSpPr>
          <p:nvPr/>
        </p:nvCxnSpPr>
        <p:spPr>
          <a:xfrm>
            <a:off x="2904666" y="2184323"/>
            <a:ext cx="10905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C47C3B34-D6A1-4D9F-8D8D-B923AB7B7CAB}"/>
              </a:ext>
            </a:extLst>
          </p:cNvPr>
          <p:cNvSpPr txBox="1"/>
          <p:nvPr/>
        </p:nvSpPr>
        <p:spPr>
          <a:xfrm>
            <a:off x="2980126" y="1350035"/>
            <a:ext cx="83356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Account Info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17710F0-9F75-49BC-BAA5-8B882F5008B4}"/>
              </a:ext>
            </a:extLst>
          </p:cNvPr>
          <p:cNvSpPr txBox="1"/>
          <p:nvPr/>
        </p:nvSpPr>
        <p:spPr>
          <a:xfrm>
            <a:off x="2980125" y="1661068"/>
            <a:ext cx="9332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Opportunity Info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908A1EF-6FD5-41FF-B1A9-313F091D4312}"/>
              </a:ext>
            </a:extLst>
          </p:cNvPr>
          <p:cNvSpPr txBox="1"/>
          <p:nvPr/>
        </p:nvSpPr>
        <p:spPr>
          <a:xfrm>
            <a:off x="2971322" y="1972755"/>
            <a:ext cx="9332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Contact Info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EA6C43B-7F45-41A0-978A-C009709B33C1}"/>
              </a:ext>
            </a:extLst>
          </p:cNvPr>
          <p:cNvSpPr txBox="1"/>
          <p:nvPr/>
        </p:nvSpPr>
        <p:spPr>
          <a:xfrm>
            <a:off x="2956231" y="2292045"/>
            <a:ext cx="93324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Quotes &amp;  Lines</a:t>
            </a:r>
          </a:p>
          <a:p>
            <a:endParaRPr lang="en-US" sz="700" dirty="0"/>
          </a:p>
          <a:p>
            <a:r>
              <a:rPr lang="en-US" sz="700" dirty="0"/>
              <a:t>Order Details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DF4EC6C-6D4F-4EDF-882A-87EF0FF5FC98}"/>
              </a:ext>
            </a:extLst>
          </p:cNvPr>
          <p:cNvCxnSpPr>
            <a:cxnSpLocks/>
          </p:cNvCxnSpPr>
          <p:nvPr/>
        </p:nvCxnSpPr>
        <p:spPr>
          <a:xfrm>
            <a:off x="2898042" y="2502567"/>
            <a:ext cx="1090530" cy="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7B0E7895-3084-44F2-A3E8-91589B20238E}"/>
              </a:ext>
            </a:extLst>
          </p:cNvPr>
          <p:cNvSpPr/>
          <p:nvPr/>
        </p:nvSpPr>
        <p:spPr>
          <a:xfrm>
            <a:off x="6413080" y="5002316"/>
            <a:ext cx="936933" cy="1216177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075796">
              <a:defRPr/>
            </a:pPr>
            <a:endParaRPr lang="en-US" sz="2000" kern="0" dirty="0">
              <a:solidFill>
                <a:prstClr val="white"/>
              </a:solidFill>
              <a:cs typeface="Calibri" panose="020F0502020204030204" pitchFamily="34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78EA0A9-4CBB-4752-8585-1F1A43A8C4A7}"/>
              </a:ext>
            </a:extLst>
          </p:cNvPr>
          <p:cNvSpPr txBox="1"/>
          <p:nvPr/>
        </p:nvSpPr>
        <p:spPr>
          <a:xfrm>
            <a:off x="6352667" y="5001089"/>
            <a:ext cx="907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ERP</a:t>
            </a:r>
          </a:p>
        </p:txBody>
      </p:sp>
      <p:sp>
        <p:nvSpPr>
          <p:cNvPr id="82" name="Flowchart: Magnetic Disk 81">
            <a:extLst>
              <a:ext uri="{FF2B5EF4-FFF2-40B4-BE49-F238E27FC236}">
                <a16:creationId xmlns:a16="http://schemas.microsoft.com/office/drawing/2014/main" id="{7D2CE689-7F57-4B6D-B4CA-4637165A43B4}"/>
              </a:ext>
            </a:extLst>
          </p:cNvPr>
          <p:cNvSpPr/>
          <p:nvPr/>
        </p:nvSpPr>
        <p:spPr>
          <a:xfrm>
            <a:off x="6486088" y="5341037"/>
            <a:ext cx="729688" cy="531229"/>
          </a:xfrm>
          <a:prstGeom prst="flowChartMagneticDisk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BOM</a:t>
            </a:r>
          </a:p>
        </p:txBody>
      </p: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62E5D587-4C68-4B31-B857-3268154AD485}"/>
              </a:ext>
            </a:extLst>
          </p:cNvPr>
          <p:cNvCxnSpPr>
            <a:cxnSpLocks/>
          </p:cNvCxnSpPr>
          <p:nvPr/>
        </p:nvCxnSpPr>
        <p:spPr>
          <a:xfrm rot="10800000" flipV="1">
            <a:off x="7427135" y="5664165"/>
            <a:ext cx="164744" cy="5295"/>
          </a:xfrm>
          <a:prstGeom prst="bentConnector3">
            <a:avLst>
              <a:gd name="adj1" fmla="val 50000"/>
            </a:avLst>
          </a:prstGeom>
          <a:ln>
            <a:solidFill>
              <a:schemeClr val="accent6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ctor: Elbow 90">
            <a:extLst>
              <a:ext uri="{FF2B5EF4-FFF2-40B4-BE49-F238E27FC236}">
                <a16:creationId xmlns:a16="http://schemas.microsoft.com/office/drawing/2014/main" id="{C60FFB9A-A0C3-4B6C-8D82-4D89297E6A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6685526" y="4272602"/>
            <a:ext cx="1106646" cy="578714"/>
          </a:xfrm>
          <a:prstGeom prst="bentConnector2">
            <a:avLst/>
          </a:prstGeom>
          <a:ln>
            <a:solidFill>
              <a:schemeClr val="accent6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F47E7BFE-1750-4788-AE50-2C0CBB54518C}"/>
              </a:ext>
            </a:extLst>
          </p:cNvPr>
          <p:cNvSpPr/>
          <p:nvPr/>
        </p:nvSpPr>
        <p:spPr bwMode="auto">
          <a:xfrm rot="16200000">
            <a:off x="7884937" y="2658692"/>
            <a:ext cx="3697858" cy="303697"/>
          </a:xfrm>
          <a:prstGeom prst="roundRect">
            <a:avLst>
              <a:gd name="adj" fmla="val 50000"/>
            </a:avLst>
          </a:prstGeom>
          <a:solidFill>
            <a:srgbClr val="DDDDDD"/>
          </a:solidFill>
          <a:ln w="9525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ea typeface="ＭＳ Ｐゴシック" charset="0"/>
                <a:cs typeface="Calibri" panose="020F0502020204030204" pitchFamily="34" charset="0"/>
              </a:rPr>
              <a:t>Dell Boomi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8621448-4DFC-442F-8587-355AC3E21903}"/>
              </a:ext>
            </a:extLst>
          </p:cNvPr>
          <p:cNvSpPr txBox="1"/>
          <p:nvPr/>
        </p:nvSpPr>
        <p:spPr>
          <a:xfrm>
            <a:off x="10446167" y="5065503"/>
            <a:ext cx="8423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Legend</a:t>
            </a:r>
          </a:p>
        </p:txBody>
      </p:sp>
      <p:cxnSp>
        <p:nvCxnSpPr>
          <p:cNvPr id="101" name="Connector: Elbow 100">
            <a:extLst>
              <a:ext uri="{FF2B5EF4-FFF2-40B4-BE49-F238E27FC236}">
                <a16:creationId xmlns:a16="http://schemas.microsoft.com/office/drawing/2014/main" id="{787C68E1-8F14-4C30-BD39-B4879C8B7263}"/>
              </a:ext>
            </a:extLst>
          </p:cNvPr>
          <p:cNvCxnSpPr>
            <a:cxnSpLocks/>
            <a:stCxn id="36" idx="1"/>
            <a:endCxn id="28" idx="1"/>
          </p:cNvCxnSpPr>
          <p:nvPr/>
        </p:nvCxnSpPr>
        <p:spPr>
          <a:xfrm rot="10800000" flipH="1" flipV="1">
            <a:off x="446761" y="1984475"/>
            <a:ext cx="3874780" cy="3619812"/>
          </a:xfrm>
          <a:prstGeom prst="bentConnector3">
            <a:avLst>
              <a:gd name="adj1" fmla="val -5900"/>
            </a:avLst>
          </a:prstGeom>
          <a:ln>
            <a:solidFill>
              <a:srgbClr val="302B27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866D18F9-BDA9-403E-89D6-1349296722BA}"/>
              </a:ext>
            </a:extLst>
          </p:cNvPr>
          <p:cNvSpPr txBox="1"/>
          <p:nvPr/>
        </p:nvSpPr>
        <p:spPr>
          <a:xfrm>
            <a:off x="180039" y="4399849"/>
            <a:ext cx="15492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Price\Item Integration</a:t>
            </a:r>
          </a:p>
        </p:txBody>
      </p:sp>
      <p:sp>
        <p:nvSpPr>
          <p:cNvPr id="105" name="Flowchart: Magnetic Disk 104">
            <a:extLst>
              <a:ext uri="{FF2B5EF4-FFF2-40B4-BE49-F238E27FC236}">
                <a16:creationId xmlns:a16="http://schemas.microsoft.com/office/drawing/2014/main" id="{215319B3-1B8A-46C8-9CFB-E5E6CD75A6EC}"/>
              </a:ext>
            </a:extLst>
          </p:cNvPr>
          <p:cNvSpPr/>
          <p:nvPr/>
        </p:nvSpPr>
        <p:spPr>
          <a:xfrm>
            <a:off x="7962155" y="3851922"/>
            <a:ext cx="830910" cy="531229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BOM</a:t>
            </a:r>
          </a:p>
        </p:txBody>
      </p:sp>
      <p:cxnSp>
        <p:nvCxnSpPr>
          <p:cNvPr id="109" name="Connector: Elbow 108">
            <a:extLst>
              <a:ext uri="{FF2B5EF4-FFF2-40B4-BE49-F238E27FC236}">
                <a16:creationId xmlns:a16="http://schemas.microsoft.com/office/drawing/2014/main" id="{21C66CBF-EE40-407C-90D9-9B7531EA98FD}"/>
              </a:ext>
            </a:extLst>
          </p:cNvPr>
          <p:cNvCxnSpPr>
            <a:cxnSpLocks/>
            <a:endCxn id="80" idx="3"/>
          </p:cNvCxnSpPr>
          <p:nvPr/>
        </p:nvCxnSpPr>
        <p:spPr>
          <a:xfrm rot="5400000">
            <a:off x="7322317" y="4638762"/>
            <a:ext cx="999340" cy="943947"/>
          </a:xfrm>
          <a:prstGeom prst="bentConnector2">
            <a:avLst/>
          </a:prstGeom>
          <a:ln>
            <a:solidFill>
              <a:srgbClr val="00B0F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or: Elbow 110">
            <a:extLst>
              <a:ext uri="{FF2B5EF4-FFF2-40B4-BE49-F238E27FC236}">
                <a16:creationId xmlns:a16="http://schemas.microsoft.com/office/drawing/2014/main" id="{0EB54174-E719-4668-A8FE-865914564F7A}"/>
              </a:ext>
            </a:extLst>
          </p:cNvPr>
          <p:cNvCxnSpPr>
            <a:cxnSpLocks/>
            <a:endCxn id="36" idx="2"/>
          </p:cNvCxnSpPr>
          <p:nvPr/>
        </p:nvCxnSpPr>
        <p:spPr>
          <a:xfrm rot="10800000">
            <a:off x="1662815" y="2909652"/>
            <a:ext cx="2354166" cy="288488"/>
          </a:xfrm>
          <a:prstGeom prst="bentConnector2">
            <a:avLst/>
          </a:prstGeom>
          <a:ln>
            <a:solidFill>
              <a:srgbClr val="302B27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4C9C41AA-3A5D-4AFE-9CB7-E509708A95D5}"/>
              </a:ext>
            </a:extLst>
          </p:cNvPr>
          <p:cNvSpPr txBox="1"/>
          <p:nvPr/>
        </p:nvSpPr>
        <p:spPr>
          <a:xfrm>
            <a:off x="1858519" y="3255975"/>
            <a:ext cx="15492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Price\Item Integration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C251C903-848A-4B30-B79C-771F19753F50}"/>
              </a:ext>
            </a:extLst>
          </p:cNvPr>
          <p:cNvSpPr txBox="1"/>
          <p:nvPr/>
        </p:nvSpPr>
        <p:spPr>
          <a:xfrm>
            <a:off x="8311891" y="4928496"/>
            <a:ext cx="15492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BOM Integration</a:t>
            </a: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EB118220-CA5E-4138-8BBD-758D2B0A5C56}"/>
              </a:ext>
            </a:extLst>
          </p:cNvPr>
          <p:cNvCxnSpPr/>
          <p:nvPr/>
        </p:nvCxnSpPr>
        <p:spPr>
          <a:xfrm>
            <a:off x="10550718" y="5827112"/>
            <a:ext cx="477078" cy="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0A80C433-9E41-48FC-8637-6C79C2CC6F73}"/>
              </a:ext>
            </a:extLst>
          </p:cNvPr>
          <p:cNvSpPr txBox="1"/>
          <p:nvPr/>
        </p:nvSpPr>
        <p:spPr>
          <a:xfrm>
            <a:off x="11041390" y="5685927"/>
            <a:ext cx="8423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3078993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rgano">
      <a:dk1>
        <a:srgbClr val="382F2C"/>
      </a:dk1>
      <a:lt1>
        <a:srgbClr val="F9F9F9"/>
      </a:lt1>
      <a:dk2>
        <a:srgbClr val="382F2C"/>
      </a:dk2>
      <a:lt2>
        <a:srgbClr val="F9F9F9"/>
      </a:lt2>
      <a:accent1>
        <a:srgbClr val="F26724"/>
      </a:accent1>
      <a:accent2>
        <a:srgbClr val="4F7286"/>
      </a:accent2>
      <a:accent3>
        <a:srgbClr val="86422B"/>
      </a:accent3>
      <a:accent4>
        <a:srgbClr val="FCF5DB"/>
      </a:accent4>
      <a:accent5>
        <a:srgbClr val="382F2C"/>
      </a:accent5>
      <a:accent6>
        <a:srgbClr val="F9F9F9"/>
      </a:accent6>
      <a:hlink>
        <a:srgbClr val="F26724"/>
      </a:hlink>
      <a:folHlink>
        <a:srgbClr val="4F7286"/>
      </a:folHlink>
    </a:clrScheme>
    <a:fontScheme name="Custom 1">
      <a:majorFont>
        <a:latin typeface="Whitney Semibold"/>
        <a:ea typeface=""/>
        <a:cs typeface=""/>
      </a:majorFont>
      <a:minorFont>
        <a:latin typeface="Whitne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DFCE10E01AF2A469C5BCC04C1B06F81" ma:contentTypeVersion="0" ma:contentTypeDescription="Create a new document." ma:contentTypeScope="" ma:versionID="8072116f3ca34940ac4520dc1f4ee3ec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413257cd9829394d17656a545d5fa4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F0331DF-E188-4B5C-B836-05EA598363C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024CBBD-2A46-4E5C-9DDE-2A856B7F076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934A5DE-D72E-4AF8-AEF9-C60AFB43495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31419</TotalTime>
  <Words>118</Words>
  <Application>Microsoft Office PowerPoint</Application>
  <PresentationFormat>Widescreen</PresentationFormat>
  <Paragraphs>65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Calibri</vt:lpstr>
      <vt:lpstr>Courier New</vt:lpstr>
      <vt:lpstr>FreightSans Bold</vt:lpstr>
      <vt:lpstr>FreightSans BookItalic</vt:lpstr>
      <vt:lpstr>Whitney</vt:lpstr>
      <vt:lpstr>Whitney Semibold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Danielle White</dc:creator>
  <cp:lastModifiedBy>Piyush Lohani</cp:lastModifiedBy>
  <cp:revision>138</cp:revision>
  <dcterms:created xsi:type="dcterms:W3CDTF">2021-01-18T14:34:45Z</dcterms:created>
  <dcterms:modified xsi:type="dcterms:W3CDTF">2023-02-01T14:16:30Z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0x0101005DFCE10E01AF2A469C5BCC04C1B06F81</vt:lpwstr>
  </property>
</Properties>
</file>

<file path=docProps/thumbnail.jpeg>
</file>